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0" r:id="rId4"/>
  </p:sldMasterIdLst>
  <p:notesMasterIdLst>
    <p:notesMasterId r:id="rId30"/>
  </p:notesMasterIdLst>
  <p:sldIdLst>
    <p:sldId id="281" r:id="rId5"/>
    <p:sldId id="282" r:id="rId6"/>
    <p:sldId id="801" r:id="rId7"/>
    <p:sldId id="258" r:id="rId8"/>
    <p:sldId id="260" r:id="rId9"/>
    <p:sldId id="261" r:id="rId10"/>
    <p:sldId id="263" r:id="rId11"/>
    <p:sldId id="802" r:id="rId12"/>
    <p:sldId id="795" r:id="rId13"/>
    <p:sldId id="799" r:id="rId14"/>
    <p:sldId id="678" r:id="rId15"/>
    <p:sldId id="677" r:id="rId16"/>
    <p:sldId id="638" r:id="rId17"/>
    <p:sldId id="684" r:id="rId18"/>
    <p:sldId id="800" r:id="rId19"/>
    <p:sldId id="559" r:id="rId20"/>
    <p:sldId id="686" r:id="rId21"/>
    <p:sldId id="688" r:id="rId22"/>
    <p:sldId id="689" r:id="rId23"/>
    <p:sldId id="789" r:id="rId24"/>
    <p:sldId id="790" r:id="rId25"/>
    <p:sldId id="697" r:id="rId26"/>
    <p:sldId id="691" r:id="rId27"/>
    <p:sldId id="687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94660" autoAdjust="0"/>
  </p:normalViewPr>
  <p:slideViewPr>
    <p:cSldViewPr snapToGrid="0">
      <p:cViewPr varScale="1">
        <p:scale>
          <a:sx n="66" d="100"/>
          <a:sy n="66" d="100"/>
        </p:scale>
        <p:origin x="63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IN, Başak" userId="4d172a21-6c43-46cf-8cba-2401119fac96" providerId="ADAL" clId="{8497FCA3-FCF9-4479-B709-81CCDFC3CF05}"/>
    <pc:docChg chg="modSld">
      <pc:chgData name="AKIN, Başak" userId="4d172a21-6c43-46cf-8cba-2401119fac96" providerId="ADAL" clId="{8497FCA3-FCF9-4479-B709-81CCDFC3CF05}" dt="2023-06-09T16:23:34.887" v="16" actId="20577"/>
      <pc:docMkLst>
        <pc:docMk/>
      </pc:docMkLst>
      <pc:sldChg chg="modSp mod">
        <pc:chgData name="AKIN, Başak" userId="4d172a21-6c43-46cf-8cba-2401119fac96" providerId="ADAL" clId="{8497FCA3-FCF9-4479-B709-81CCDFC3CF05}" dt="2023-06-09T16:23:34.887" v="16" actId="20577"/>
        <pc:sldMkLst>
          <pc:docMk/>
          <pc:sldMk cId="2983275989" sldId="281"/>
        </pc:sldMkLst>
        <pc:spChg chg="mod">
          <ac:chgData name="AKIN, Başak" userId="4d172a21-6c43-46cf-8cba-2401119fac96" providerId="ADAL" clId="{8497FCA3-FCF9-4479-B709-81CCDFC3CF05}" dt="2023-06-09T16:23:34.887" v="16" actId="20577"/>
          <ac:spMkLst>
            <pc:docMk/>
            <pc:sldMk cId="2983275989" sldId="28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2FB69-E625-4A4B-823E-3F0AED35144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DD131-48DE-4EA3-B50A-8B1B0522C8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8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3cf5cd2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3cf5cd2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FF3A2E-F147-4B43-A46C-0A014F2E2C4A}" type="slidenum">
              <a:rPr lang="en-US" sz="1200" smtClean="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1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tr-TR"/>
              <a:t>Diamond princess yolcu gemisi</a:t>
            </a:r>
          </a:p>
        </p:txBody>
      </p:sp>
    </p:spTree>
    <p:extLst>
      <p:ext uri="{BB962C8B-B14F-4D97-AF65-F5344CB8AC3E}">
        <p14:creationId xmlns:p14="http://schemas.microsoft.com/office/powerpoint/2010/main" val="2625741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31/01/2014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439B38-BD09-478C-8151-FD7331F622B1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55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tr-TR"/>
              <a:t>Alt: kırmızı aynıdır (zaman değişkeni seri aralığını kullanır), gri farklıdır, soldan sağa uzun SI'dan kısa SI'ya</a:t>
            </a:r>
          </a:p>
        </p:txBody>
      </p:sp>
    </p:spTree>
    <p:extLst>
      <p:ext uri="{BB962C8B-B14F-4D97-AF65-F5344CB8AC3E}">
        <p14:creationId xmlns:p14="http://schemas.microsoft.com/office/powerpoint/2010/main" val="1508135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D41ABD-8DE6-44CE-BF8A-F9984A02579B}" type="slidenum">
              <a:rPr 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3cf5cd23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3cf5cd23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3cf5cd23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3cf5cd23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3cf5cd23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3cf5cd23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3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64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5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9D3F6C-26ED-4254-9E84-E9B4BFC984F0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5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C18C-1EFA-47EF-8E8C-1E93CDF1D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4103D-1F0C-4F65-B83A-8DF14D832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E8CAF-8088-416A-A90F-C63E43DD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5D6D-1CE5-499C-A7FB-A72F8CAF5A39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06A36-A846-4A63-9335-384B080A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1A38E-F46B-4C9E-8282-1ABEEB32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53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E9B9-DF81-4E48-8034-7F72299A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7DCF0-2082-4D74-8AF6-87C43B448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C5463-4B4A-417C-B058-E7C60AC2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75A-2542-4107-857D-768F37C24A9D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E63DC-35C0-476B-B67D-1534C8C6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E6AFC-E8CB-4294-AC74-CB951DF1F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68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B5D4B-EB63-45C2-BABD-D3B56BFF9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AFE5B-1D73-4583-842A-8EDE28D60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FCC9-07A3-4FA0-B7A0-D0CCCC99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4355-CCA5-4375-AD3C-659ACFE9158D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69B01-16FB-4B90-9C61-4977034B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FFDD-5A10-4033-8EED-532B722B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31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+ text">
  <p:cSld name="image +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5953767"/>
            <a:ext cx="12192000" cy="9040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4F5C"/>
              </a:solidFill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98211" y="620448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600">
                <a:solidFill>
                  <a:srgbClr val="B77F4C"/>
                </a:solidFill>
              </a:defRPr>
            </a:lvl1pPr>
            <a:lvl2pPr lvl="1" algn="l" rtl="0">
              <a:buNone/>
              <a:defRPr sz="1600">
                <a:solidFill>
                  <a:srgbClr val="B77F4C"/>
                </a:solidFill>
              </a:defRPr>
            </a:lvl2pPr>
            <a:lvl3pPr lvl="2" algn="l" rtl="0">
              <a:buNone/>
              <a:defRPr sz="1600">
                <a:solidFill>
                  <a:srgbClr val="B77F4C"/>
                </a:solidFill>
              </a:defRPr>
            </a:lvl3pPr>
            <a:lvl4pPr lvl="3" algn="l" rtl="0">
              <a:buNone/>
              <a:defRPr sz="1600">
                <a:solidFill>
                  <a:srgbClr val="B77F4C"/>
                </a:solidFill>
              </a:defRPr>
            </a:lvl4pPr>
            <a:lvl5pPr lvl="4" algn="l" rtl="0">
              <a:buNone/>
              <a:defRPr sz="1600">
                <a:solidFill>
                  <a:srgbClr val="B77F4C"/>
                </a:solidFill>
              </a:defRPr>
            </a:lvl5pPr>
            <a:lvl6pPr lvl="5" algn="l" rtl="0">
              <a:buNone/>
              <a:defRPr sz="1600">
                <a:solidFill>
                  <a:srgbClr val="B77F4C"/>
                </a:solidFill>
              </a:defRPr>
            </a:lvl6pPr>
            <a:lvl7pPr lvl="6" algn="l" rtl="0">
              <a:buNone/>
              <a:defRPr sz="1600">
                <a:solidFill>
                  <a:srgbClr val="B77F4C"/>
                </a:solidFill>
              </a:defRPr>
            </a:lvl7pPr>
            <a:lvl8pPr lvl="7" algn="l" rtl="0">
              <a:buNone/>
              <a:defRPr sz="1600">
                <a:solidFill>
                  <a:srgbClr val="B77F4C"/>
                </a:solidFill>
              </a:defRPr>
            </a:lvl8pPr>
            <a:lvl9pPr lvl="8" algn="l" rtl="0">
              <a:buNone/>
              <a:defRPr sz="1600">
                <a:solidFill>
                  <a:srgbClr val="B77F4C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3364" y="6083934"/>
            <a:ext cx="1401435" cy="64536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98211" y="192000"/>
            <a:ext cx="115360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05758"/>
              </a:buClr>
              <a:buSzPts val="2800"/>
              <a:buNone/>
              <a:defRPr>
                <a:solidFill>
                  <a:srgbClr val="50575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867" y="6083934"/>
            <a:ext cx="1938653" cy="64536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4921600" y="1212684"/>
            <a:ext cx="6976000" cy="44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31789" rtl="0">
              <a:spcBef>
                <a:spcPts val="2133"/>
              </a:spcBef>
              <a:spcAft>
                <a:spcPts val="0"/>
              </a:spcAft>
              <a:buSzPts val="15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742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C6DBD-DDC9-42C7-A89D-A0BB497AE7A4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58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9577-32E0-4C5D-ADAF-698DB09D2EA2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4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DB9-ADF4-45C2-9940-0E27AD194634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011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5AD4-EBC8-433A-AD55-D455771A6896}" type="datetime1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401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9DD6-14BE-45CA-B8FB-D673C3E514D7}" type="datetime1">
              <a:rPr lang="en-GB" smtClean="0"/>
              <a:t>09/06/2023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8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C3B04-AE14-40B4-B5FA-B464FBAC8876}" type="datetime1">
              <a:rPr lang="en-GB" smtClean="0"/>
              <a:t>09/06/2023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163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28CE7-3D1F-48C1-92C0-6540E1B36557}" type="datetime1">
              <a:rPr lang="en-GB" smtClean="0"/>
              <a:t>09/06/2023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18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2896-1A9C-4AC4-A253-93F49884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D69C0-231F-4740-A7F4-4631A428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FE5A2-C10A-4FBB-B167-3D8BCAE7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88B4-DB98-4A37-A382-A42E721A1144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3FC4-C6B6-4DD6-B713-21D716E3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BBDFD-2313-4351-9223-CC7E5E41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1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0FAD-168D-411C-9901-E104E10BC2B3}" type="datetime1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823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6E33-61A7-4F23-9CE0-FD3F5462159C}" type="datetime1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066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7060-DCA7-4589-8104-81547EE2D73F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048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31E2-BC15-4504-AF81-91718D8D740C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06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F713-194A-439F-A530-8FE461DD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7F3D-A18B-4EA1-9F91-FE6C4A729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7A46F-D376-457A-9C54-D4887335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26F3-CA7D-4DD1-BD89-2288F455FEC3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7BE32-BA90-41E6-9F7F-1385EDD6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46242-2408-4D11-BC8A-5A280CD3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02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76DD-4A70-4649-BF43-AD34F7E4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FAFAC-D2EA-4B9D-8B8A-E3326DF86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EF41D-C5B2-41B9-8440-9141CAA08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8AA4C-5AA0-4EA4-B3A4-5A624F91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B80C-1319-4A4B-8BB1-B123FE8AF3FC}" type="datetime1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9B4CF-65AD-4ECF-ABC3-76506364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847D6-8C1A-4C3F-A084-46B40ADD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68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17C7-9F4E-4ED6-8259-53842218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59E13-B1D8-4E95-9387-F9B833C8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87899-919A-4B7B-B25F-2E7412AB0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AC589-4586-48C5-B6A0-670C2D9B1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61F48-BEE6-48D8-AC65-C4DF40CE2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DDF2C3-E747-4285-B829-93E9F793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0013-2EF9-4B9C-AEF2-D8C51D689E55}" type="datetime1">
              <a:rPr lang="en-GB" smtClean="0"/>
              <a:t>09/06/2023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E3298-3E6E-4792-80BF-E658BE5D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44C98-3CCA-48F7-934E-FE697DC2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3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6E4A-8E91-41B7-9EA0-F273B9CD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1D6A5-FC7E-4A43-81BB-CA391B52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59E8-C0D2-43EC-952C-3D84F6A242DC}" type="datetime1">
              <a:rPr lang="en-GB" smtClean="0"/>
              <a:t>09/06/2023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A4227-0A80-4A07-B242-F86659282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0FD09-EDE3-4C0A-883A-620BE594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90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AA388-3B96-46AD-8091-CCEB71D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57A1-78F6-4020-9335-600E4916ADDB}" type="datetime1">
              <a:rPr lang="en-GB" smtClean="0"/>
              <a:t>09/06/2023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ED54B-7D4C-46D2-9123-B3BCFB9E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87755-A442-4E92-8F49-98A4C0F9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3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EB3A-52FC-46CC-B8B6-E7B5849D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458C-0738-44F8-8341-2EC7263AD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36FAC-A29B-4F6B-BB1D-233716E28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A6932-8021-4748-851C-F10A932C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AEFC-92FD-4565-AC8B-1B4F2CBB94AE}" type="datetime1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B855A-9D6E-42BD-84F6-F5F1DC16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BED86-EA80-47A1-909F-B3A58B56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49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BAD8-99C8-4F94-9A36-728F1128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ECA7B-55D4-4007-BA0A-508D04F54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135D7-2089-42CC-9A8D-DFC26A898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0188A-7657-429F-A0E0-EC92EEF6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0D20-824F-4A51-A083-8B9F181AD700}" type="datetime1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D6622-F8DB-4687-A9DD-5C7A79AA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82330-0BDF-47D3-AA8D-9FDB85D0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3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A4AA78-2137-4FF9-998F-D9E8CBCB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6E837-84A2-4122-8685-C686F4410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87A48-ADF6-4ADF-9950-DC1D37BFB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9879B-E78B-4CCB-B300-253B502A90BE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2D520-5C17-4167-BBE3-14918855C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021C-DE1C-4088-83D0-F2911839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BF034-A0A6-4F43-BF31-E5A6A6CA89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64E6-9D1C-46E8-8B55-9CAA5254728C}" type="datetime1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AC8E3-2989-4E0F-9285-549793BE7C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3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EpiEstim/index.html" TargetMode="External"/><Relationship Id="rId2" Type="http://schemas.openxmlformats.org/officeDocument/2006/relationships/hyperlink" Target="http://tools.epidemiology.net/EpiEstim.xl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hiny.dide.imperial.ac.uk/epiesti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orldhealthorg.shinyapps.io/covi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healthorg.shinyapps.io/covi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Gün</a:t>
            </a:r>
            <a:b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Ders:  </a:t>
            </a:r>
            <a:b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tr-TR" sz="61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Salgınları izlemede kullanılan analitik yöntemler 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 fontScale="55000" lnSpcReduction="2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r-TR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Bulaşıcı hastalık dinamiklerinin R'de modellenmesi üzerine kısa kurs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r-T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Ankara, Türkiye</a:t>
            </a:r>
            <a:r>
              <a:rPr lang="tr-TR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Haziran 2023</a:t>
            </a:r>
            <a:endParaRPr lang="tr-T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r-T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 Juan F Vesga 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raphic 7" descr="Users">
            <a:extLst>
              <a:ext uri="{FF2B5EF4-FFF2-40B4-BE49-F238E27FC236}">
                <a16:creationId xmlns:a16="http://schemas.microsoft.com/office/drawing/2014/main" id="{DBD577A4-DDEE-4541-B9C4-4704F320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  <p:pic>
        <p:nvPicPr>
          <p:cNvPr id="23" name="Graphic 7" descr="Users">
            <a:extLst>
              <a:ext uri="{FF2B5EF4-FFF2-40B4-BE49-F238E27FC236}">
                <a16:creationId xmlns:a16="http://schemas.microsoft.com/office/drawing/2014/main" id="{2519204D-E98A-4374-B512-5D206D1F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7725" y="599487"/>
            <a:ext cx="1632648" cy="16326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5DFA0-7E11-49F4-B2F4-A87AC8F2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AC8E3-2989-4E0F-9285-549793BE7C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27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 zaman içinde değişebilir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sp>
        <p:nvSpPr>
          <p:cNvPr id="279" name="Text Box 4">
            <a:extLst>
              <a:ext uri="{FF2B5EF4-FFF2-40B4-BE49-F238E27FC236}">
                <a16:creationId xmlns:a16="http://schemas.microsoft.com/office/drawing/2014/main" id="{E7CA8E98-F326-F042-AE46-B737FFA03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008" y="4322088"/>
            <a:ext cx="903649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itchFamily="2" charset="2"/>
              <a:buChar char="à"/>
            </a:pPr>
            <a:r>
              <a:rPr lang="tr-TR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Sürekli izlemek önemlidir</a:t>
            </a: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tr-TR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Bağışıklığı bulunmayan büyük bir popülasyonda  Temel üreme sayısı R</a:t>
            </a:r>
            <a:r>
              <a:rPr lang="tr-TR" sz="18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0</a:t>
            </a: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GB" sz="18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itchFamily="2" charset="2"/>
            </a:endParaRP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tr-TR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Uygulamada  Vaka üreme sayısı R</a:t>
            </a:r>
            <a:r>
              <a:rPr lang="tr-TR" sz="18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c</a:t>
            </a:r>
            <a:r>
              <a:rPr lang="tr-TR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(t)</a:t>
            </a:r>
          </a:p>
          <a:p>
            <a:pPr eaLnBrk="1" hangingPunct="1">
              <a:spcBef>
                <a:spcPct val="50000"/>
              </a:spcBef>
            </a:pPr>
            <a:r>
              <a:rPr lang="tr-TR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tr-TR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tr-TR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zamanında enfekte bir dizin vakası tarafından oluşturulan ortalama sekonder vaka sayısı)</a:t>
            </a:r>
          </a:p>
          <a:p>
            <a:pPr marL="342900" indent="-342900" eaLnBrk="1" hangingPunct="1">
              <a:spcBef>
                <a:spcPct val="50000"/>
              </a:spcBef>
              <a:buFont typeface="Wingdings" pitchFamily="2" charset="2"/>
              <a:buChar char="à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6" name="Text Box 4">
            <a:extLst>
              <a:ext uri="{FF2B5EF4-FFF2-40B4-BE49-F238E27FC236}">
                <a16:creationId xmlns:a16="http://schemas.microsoft.com/office/drawing/2014/main" id="{47E271B0-23B0-4549-B419-AFC0F613C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272" y="1191520"/>
            <a:ext cx="8599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"Doygunluk" ve bulaşabilirlikteki değişikliklerden dolayı</a:t>
            </a:r>
          </a:p>
        </p:txBody>
      </p:sp>
      <p:sp>
        <p:nvSpPr>
          <p:cNvPr id="277" name="Shape 2265">
            <a:extLst>
              <a:ext uri="{FF2B5EF4-FFF2-40B4-BE49-F238E27FC236}">
                <a16:creationId xmlns:a16="http://schemas.microsoft.com/office/drawing/2014/main" id="{00813A41-1CD7-B944-8D48-CEEC43164562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0" name="Shape 2266">
            <a:extLst>
              <a:ext uri="{FF2B5EF4-FFF2-40B4-BE49-F238E27FC236}">
                <a16:creationId xmlns:a16="http://schemas.microsoft.com/office/drawing/2014/main" id="{F353CE34-C8C1-0148-A444-5ADA05F904D8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1" name="Shape 2267">
            <a:extLst>
              <a:ext uri="{FF2B5EF4-FFF2-40B4-BE49-F238E27FC236}">
                <a16:creationId xmlns:a16="http://schemas.microsoft.com/office/drawing/2014/main" id="{8231D189-7CFE-E649-9808-46F4C3A31636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2" name="Shape 2268">
            <a:extLst>
              <a:ext uri="{FF2B5EF4-FFF2-40B4-BE49-F238E27FC236}">
                <a16:creationId xmlns:a16="http://schemas.microsoft.com/office/drawing/2014/main" id="{E14473E1-9512-2C43-9303-905501488A88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3" name="Shape 2273">
            <a:extLst>
              <a:ext uri="{FF2B5EF4-FFF2-40B4-BE49-F238E27FC236}">
                <a16:creationId xmlns:a16="http://schemas.microsoft.com/office/drawing/2014/main" id="{41DA1B93-7518-9845-BD45-2658C0D0E2E7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4" name="Shape 2274">
            <a:extLst>
              <a:ext uri="{FF2B5EF4-FFF2-40B4-BE49-F238E27FC236}">
                <a16:creationId xmlns:a16="http://schemas.microsoft.com/office/drawing/2014/main" id="{B1669BE3-2E6B-0B41-8F30-66A12E1AF4A2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5" name="Shape 2289">
            <a:extLst>
              <a:ext uri="{FF2B5EF4-FFF2-40B4-BE49-F238E27FC236}">
                <a16:creationId xmlns:a16="http://schemas.microsoft.com/office/drawing/2014/main" id="{4AF866AE-86A6-9D42-9B6E-B2CFC099B0FC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" name="Shape 2290">
            <a:extLst>
              <a:ext uri="{FF2B5EF4-FFF2-40B4-BE49-F238E27FC236}">
                <a16:creationId xmlns:a16="http://schemas.microsoft.com/office/drawing/2014/main" id="{6CE4E30A-B784-C94F-A713-5E17C4C2534B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" name="Shape 2291">
            <a:extLst>
              <a:ext uri="{FF2B5EF4-FFF2-40B4-BE49-F238E27FC236}">
                <a16:creationId xmlns:a16="http://schemas.microsoft.com/office/drawing/2014/main" id="{7C1C50EE-B398-C54C-849C-4887FCE6DEE0}"/>
              </a:ext>
            </a:extLst>
          </p:cNvPr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8" name="Shape 2292">
            <a:extLst>
              <a:ext uri="{FF2B5EF4-FFF2-40B4-BE49-F238E27FC236}">
                <a16:creationId xmlns:a16="http://schemas.microsoft.com/office/drawing/2014/main" id="{9FEA2803-D4A8-E74D-AE8D-C01865905190}"/>
              </a:ext>
            </a:extLst>
          </p:cNvPr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9" name="Shape 2293">
            <a:extLst>
              <a:ext uri="{FF2B5EF4-FFF2-40B4-BE49-F238E27FC236}">
                <a16:creationId xmlns:a16="http://schemas.microsoft.com/office/drawing/2014/main" id="{1948D319-E993-9C42-8441-B91B6AF85DAE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0" name="Shape 2294">
            <a:extLst>
              <a:ext uri="{FF2B5EF4-FFF2-40B4-BE49-F238E27FC236}">
                <a16:creationId xmlns:a16="http://schemas.microsoft.com/office/drawing/2014/main" id="{92B9D058-FF42-334A-AA94-CA93F0FDF8F2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1" name="Shape 2295">
            <a:extLst>
              <a:ext uri="{FF2B5EF4-FFF2-40B4-BE49-F238E27FC236}">
                <a16:creationId xmlns:a16="http://schemas.microsoft.com/office/drawing/2014/main" id="{2FEA9944-69AB-B245-9B12-2CFA5A636FB5}"/>
              </a:ext>
            </a:extLst>
          </p:cNvPr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2" name="Shape 2296">
            <a:extLst>
              <a:ext uri="{FF2B5EF4-FFF2-40B4-BE49-F238E27FC236}">
                <a16:creationId xmlns:a16="http://schemas.microsoft.com/office/drawing/2014/main" id="{D3DDC707-DD0F-884D-B518-CE2DDF08D031}"/>
              </a:ext>
            </a:extLst>
          </p:cNvPr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3" name="Shape 2297">
            <a:extLst>
              <a:ext uri="{FF2B5EF4-FFF2-40B4-BE49-F238E27FC236}">
                <a16:creationId xmlns:a16="http://schemas.microsoft.com/office/drawing/2014/main" id="{2F65C3B5-78DB-9443-8A6F-6B4BC7DE711B}"/>
              </a:ext>
            </a:extLst>
          </p:cNvPr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4" name="Shape 2298">
            <a:extLst>
              <a:ext uri="{FF2B5EF4-FFF2-40B4-BE49-F238E27FC236}">
                <a16:creationId xmlns:a16="http://schemas.microsoft.com/office/drawing/2014/main" id="{F7EC7B55-9076-6A48-ACCE-A80D5005EC57}"/>
              </a:ext>
            </a:extLst>
          </p:cNvPr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5" name="Shape 2303">
            <a:extLst>
              <a:ext uri="{FF2B5EF4-FFF2-40B4-BE49-F238E27FC236}">
                <a16:creationId xmlns:a16="http://schemas.microsoft.com/office/drawing/2014/main" id="{D79C1ACF-918A-1240-B31C-5C8ADB99F024}"/>
              </a:ext>
            </a:extLst>
          </p:cNvPr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6" name="Shape 2304">
            <a:extLst>
              <a:ext uri="{FF2B5EF4-FFF2-40B4-BE49-F238E27FC236}">
                <a16:creationId xmlns:a16="http://schemas.microsoft.com/office/drawing/2014/main" id="{3FCBD234-5F14-5D49-9A7A-54DD787B8DE3}"/>
              </a:ext>
            </a:extLst>
          </p:cNvPr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" name="Shape 2305">
            <a:extLst>
              <a:ext uri="{FF2B5EF4-FFF2-40B4-BE49-F238E27FC236}">
                <a16:creationId xmlns:a16="http://schemas.microsoft.com/office/drawing/2014/main" id="{B1C4CDFC-9CD4-5E49-8027-17F3C11EDCC3}"/>
              </a:ext>
            </a:extLst>
          </p:cNvPr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8" name="Shape 2306">
            <a:extLst>
              <a:ext uri="{FF2B5EF4-FFF2-40B4-BE49-F238E27FC236}">
                <a16:creationId xmlns:a16="http://schemas.microsoft.com/office/drawing/2014/main" id="{B453A29D-485F-6843-9572-F461E8D0383B}"/>
              </a:ext>
            </a:extLst>
          </p:cNvPr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9" name="Shape 2319">
            <a:extLst>
              <a:ext uri="{FF2B5EF4-FFF2-40B4-BE49-F238E27FC236}">
                <a16:creationId xmlns:a16="http://schemas.microsoft.com/office/drawing/2014/main" id="{C371BEA9-CD46-2A42-9099-F86E1EB748AB}"/>
              </a:ext>
            </a:extLst>
          </p:cNvPr>
          <p:cNvSpPr>
            <a:spLocks noChangeAspect="1"/>
          </p:cNvSpPr>
          <p:nvPr/>
        </p:nvSpPr>
        <p:spPr bwMode="auto">
          <a:xfrm>
            <a:off x="7237511" y="2274077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0" name="Shape 2320">
            <a:extLst>
              <a:ext uri="{FF2B5EF4-FFF2-40B4-BE49-F238E27FC236}">
                <a16:creationId xmlns:a16="http://schemas.microsoft.com/office/drawing/2014/main" id="{05672A19-F662-D440-B3D6-AAD2A406252C}"/>
              </a:ext>
            </a:extLst>
          </p:cNvPr>
          <p:cNvSpPr>
            <a:spLocks noChangeAspect="1"/>
          </p:cNvSpPr>
          <p:nvPr/>
        </p:nvSpPr>
        <p:spPr bwMode="auto">
          <a:xfrm>
            <a:off x="7237511" y="2274077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1" name="Shape 2321">
            <a:extLst>
              <a:ext uri="{FF2B5EF4-FFF2-40B4-BE49-F238E27FC236}">
                <a16:creationId xmlns:a16="http://schemas.microsoft.com/office/drawing/2014/main" id="{C12E4C01-2B3B-6F42-999A-9CC0263E9D87}"/>
              </a:ext>
            </a:extLst>
          </p:cNvPr>
          <p:cNvSpPr>
            <a:spLocks noChangeAspect="1"/>
          </p:cNvSpPr>
          <p:nvPr/>
        </p:nvSpPr>
        <p:spPr bwMode="auto">
          <a:xfrm>
            <a:off x="7011046" y="2309067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2" name="Shape 2322">
            <a:extLst>
              <a:ext uri="{FF2B5EF4-FFF2-40B4-BE49-F238E27FC236}">
                <a16:creationId xmlns:a16="http://schemas.microsoft.com/office/drawing/2014/main" id="{E9F480D9-D711-6B44-A7F2-0CA86D62789E}"/>
              </a:ext>
            </a:extLst>
          </p:cNvPr>
          <p:cNvSpPr>
            <a:spLocks noChangeAspect="1"/>
          </p:cNvSpPr>
          <p:nvPr/>
        </p:nvSpPr>
        <p:spPr bwMode="auto">
          <a:xfrm>
            <a:off x="7011046" y="2309067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3" name="Shape 2323">
            <a:extLst>
              <a:ext uri="{FF2B5EF4-FFF2-40B4-BE49-F238E27FC236}">
                <a16:creationId xmlns:a16="http://schemas.microsoft.com/office/drawing/2014/main" id="{6DD2A0C6-8234-0043-89AF-C279C5C52038}"/>
              </a:ext>
            </a:extLst>
          </p:cNvPr>
          <p:cNvSpPr>
            <a:spLocks noChangeAspect="1"/>
          </p:cNvSpPr>
          <p:nvPr/>
        </p:nvSpPr>
        <p:spPr bwMode="auto">
          <a:xfrm>
            <a:off x="7237511" y="2062299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4" name="Shape 2324">
            <a:extLst>
              <a:ext uri="{FF2B5EF4-FFF2-40B4-BE49-F238E27FC236}">
                <a16:creationId xmlns:a16="http://schemas.microsoft.com/office/drawing/2014/main" id="{C6C00DC7-A5FE-0F4D-8019-049625E020DA}"/>
              </a:ext>
            </a:extLst>
          </p:cNvPr>
          <p:cNvSpPr>
            <a:spLocks noChangeAspect="1"/>
          </p:cNvSpPr>
          <p:nvPr/>
        </p:nvSpPr>
        <p:spPr bwMode="auto">
          <a:xfrm>
            <a:off x="7237511" y="2062299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5" name="Shape 2325">
            <a:extLst>
              <a:ext uri="{FF2B5EF4-FFF2-40B4-BE49-F238E27FC236}">
                <a16:creationId xmlns:a16="http://schemas.microsoft.com/office/drawing/2014/main" id="{F32634B9-3C7E-6A4C-94CC-FCDF20E960F1}"/>
              </a:ext>
            </a:extLst>
          </p:cNvPr>
          <p:cNvSpPr>
            <a:spLocks noChangeAspect="1"/>
          </p:cNvSpPr>
          <p:nvPr/>
        </p:nvSpPr>
        <p:spPr bwMode="auto">
          <a:xfrm>
            <a:off x="6895051" y="1927865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6" name="Shape 2326">
            <a:extLst>
              <a:ext uri="{FF2B5EF4-FFF2-40B4-BE49-F238E27FC236}">
                <a16:creationId xmlns:a16="http://schemas.microsoft.com/office/drawing/2014/main" id="{D9A38E5F-78A9-F547-86DC-DD34F3420832}"/>
              </a:ext>
            </a:extLst>
          </p:cNvPr>
          <p:cNvSpPr>
            <a:spLocks noChangeAspect="1"/>
          </p:cNvSpPr>
          <p:nvPr/>
        </p:nvSpPr>
        <p:spPr bwMode="auto">
          <a:xfrm>
            <a:off x="6895051" y="1927865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7" name="Shape 2327">
            <a:extLst>
              <a:ext uri="{FF2B5EF4-FFF2-40B4-BE49-F238E27FC236}">
                <a16:creationId xmlns:a16="http://schemas.microsoft.com/office/drawing/2014/main" id="{4ADF77F1-3076-0E41-A612-234422DD85DF}"/>
              </a:ext>
            </a:extLst>
          </p:cNvPr>
          <p:cNvSpPr>
            <a:spLocks noChangeAspect="1"/>
          </p:cNvSpPr>
          <p:nvPr/>
        </p:nvSpPr>
        <p:spPr bwMode="auto">
          <a:xfrm>
            <a:off x="7095739" y="1894716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8" name="Shape 2328">
            <a:extLst>
              <a:ext uri="{FF2B5EF4-FFF2-40B4-BE49-F238E27FC236}">
                <a16:creationId xmlns:a16="http://schemas.microsoft.com/office/drawing/2014/main" id="{5FA76722-911F-444D-A6B5-E3253453F2EA}"/>
              </a:ext>
            </a:extLst>
          </p:cNvPr>
          <p:cNvSpPr>
            <a:spLocks noChangeAspect="1"/>
          </p:cNvSpPr>
          <p:nvPr/>
        </p:nvSpPr>
        <p:spPr bwMode="auto">
          <a:xfrm>
            <a:off x="7095739" y="1894716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9" name="Shape 2329">
            <a:extLst>
              <a:ext uri="{FF2B5EF4-FFF2-40B4-BE49-F238E27FC236}">
                <a16:creationId xmlns:a16="http://schemas.microsoft.com/office/drawing/2014/main" id="{4145E7F5-FD71-1046-9239-FA692DF4DF09}"/>
              </a:ext>
            </a:extLst>
          </p:cNvPr>
          <p:cNvSpPr>
            <a:spLocks noChangeAspect="1"/>
          </p:cNvSpPr>
          <p:nvPr/>
        </p:nvSpPr>
        <p:spPr bwMode="auto">
          <a:xfrm>
            <a:off x="7233828" y="2520846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0" name="Shape 2330">
            <a:extLst>
              <a:ext uri="{FF2B5EF4-FFF2-40B4-BE49-F238E27FC236}">
                <a16:creationId xmlns:a16="http://schemas.microsoft.com/office/drawing/2014/main" id="{98E5DEE9-7C64-C44B-A222-8FC91F05B247}"/>
              </a:ext>
            </a:extLst>
          </p:cNvPr>
          <p:cNvSpPr>
            <a:spLocks noChangeAspect="1"/>
          </p:cNvSpPr>
          <p:nvPr/>
        </p:nvSpPr>
        <p:spPr bwMode="auto">
          <a:xfrm>
            <a:off x="7233828" y="2520846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1" name="Shape 2331">
            <a:extLst>
              <a:ext uri="{FF2B5EF4-FFF2-40B4-BE49-F238E27FC236}">
                <a16:creationId xmlns:a16="http://schemas.microsoft.com/office/drawing/2014/main" id="{466F66BB-B282-7E45-B6F0-0A30146EE676}"/>
              </a:ext>
            </a:extLst>
          </p:cNvPr>
          <p:cNvSpPr>
            <a:spLocks noChangeAspect="1"/>
          </p:cNvSpPr>
          <p:nvPr/>
        </p:nvSpPr>
        <p:spPr bwMode="auto">
          <a:xfrm>
            <a:off x="7449248" y="2158059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2" name="Shape 2332">
            <a:extLst>
              <a:ext uri="{FF2B5EF4-FFF2-40B4-BE49-F238E27FC236}">
                <a16:creationId xmlns:a16="http://schemas.microsoft.com/office/drawing/2014/main" id="{58DEF190-1382-FB48-A22F-5667E39285EF}"/>
              </a:ext>
            </a:extLst>
          </p:cNvPr>
          <p:cNvSpPr>
            <a:spLocks noChangeAspect="1"/>
          </p:cNvSpPr>
          <p:nvPr/>
        </p:nvSpPr>
        <p:spPr bwMode="auto">
          <a:xfrm>
            <a:off x="7449248" y="2158059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3" name="Shape 2333">
            <a:extLst>
              <a:ext uri="{FF2B5EF4-FFF2-40B4-BE49-F238E27FC236}">
                <a16:creationId xmlns:a16="http://schemas.microsoft.com/office/drawing/2014/main" id="{D2515E43-1316-8B4A-B1B2-D37BBB228862}"/>
              </a:ext>
            </a:extLst>
          </p:cNvPr>
          <p:cNvSpPr>
            <a:spLocks noChangeAspect="1"/>
          </p:cNvSpPr>
          <p:nvPr/>
        </p:nvSpPr>
        <p:spPr bwMode="auto">
          <a:xfrm>
            <a:off x="7027616" y="2113862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4" name="Shape 2334">
            <a:extLst>
              <a:ext uri="{FF2B5EF4-FFF2-40B4-BE49-F238E27FC236}">
                <a16:creationId xmlns:a16="http://schemas.microsoft.com/office/drawing/2014/main" id="{A1ECA9AF-191F-0740-BF7A-3D7D4BBAAD1A}"/>
              </a:ext>
            </a:extLst>
          </p:cNvPr>
          <p:cNvSpPr>
            <a:spLocks noChangeAspect="1"/>
          </p:cNvSpPr>
          <p:nvPr/>
        </p:nvSpPr>
        <p:spPr bwMode="auto">
          <a:xfrm>
            <a:off x="7027616" y="2113862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5" name="Shape 2335">
            <a:extLst>
              <a:ext uri="{FF2B5EF4-FFF2-40B4-BE49-F238E27FC236}">
                <a16:creationId xmlns:a16="http://schemas.microsoft.com/office/drawing/2014/main" id="{3BF0B412-B12C-AD4C-B6FA-1EB7C44DCFD1}"/>
              </a:ext>
            </a:extLst>
          </p:cNvPr>
          <p:cNvSpPr>
            <a:spLocks noChangeAspect="1"/>
          </p:cNvSpPr>
          <p:nvPr/>
        </p:nvSpPr>
        <p:spPr bwMode="auto">
          <a:xfrm>
            <a:off x="7366394" y="1870777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6" name="Shape 2336">
            <a:extLst>
              <a:ext uri="{FF2B5EF4-FFF2-40B4-BE49-F238E27FC236}">
                <a16:creationId xmlns:a16="http://schemas.microsoft.com/office/drawing/2014/main" id="{5727BF4C-E376-0949-A2B2-33BDBE31043C}"/>
              </a:ext>
            </a:extLst>
          </p:cNvPr>
          <p:cNvSpPr>
            <a:spLocks noChangeAspect="1"/>
          </p:cNvSpPr>
          <p:nvPr/>
        </p:nvSpPr>
        <p:spPr bwMode="auto">
          <a:xfrm>
            <a:off x="7366394" y="1870777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" name="Shape 2337">
            <a:extLst>
              <a:ext uri="{FF2B5EF4-FFF2-40B4-BE49-F238E27FC236}">
                <a16:creationId xmlns:a16="http://schemas.microsoft.com/office/drawing/2014/main" id="{0E7B99EF-EAB6-C140-A8C4-ACDD42BA5C73}"/>
              </a:ext>
            </a:extLst>
          </p:cNvPr>
          <p:cNvSpPr>
            <a:spLocks noChangeAspect="1"/>
          </p:cNvSpPr>
          <p:nvPr/>
        </p:nvSpPr>
        <p:spPr bwMode="auto">
          <a:xfrm>
            <a:off x="7513689" y="2380888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8" name="Shape 2338">
            <a:extLst>
              <a:ext uri="{FF2B5EF4-FFF2-40B4-BE49-F238E27FC236}">
                <a16:creationId xmlns:a16="http://schemas.microsoft.com/office/drawing/2014/main" id="{F43377AB-3B27-CB42-B42E-1D641B7E9527}"/>
              </a:ext>
            </a:extLst>
          </p:cNvPr>
          <p:cNvSpPr>
            <a:spLocks noChangeAspect="1"/>
          </p:cNvSpPr>
          <p:nvPr/>
        </p:nvSpPr>
        <p:spPr bwMode="auto">
          <a:xfrm>
            <a:off x="7513689" y="2380888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9" name="Shape 2339">
            <a:extLst>
              <a:ext uri="{FF2B5EF4-FFF2-40B4-BE49-F238E27FC236}">
                <a16:creationId xmlns:a16="http://schemas.microsoft.com/office/drawing/2014/main" id="{9047DB0C-B023-1A44-A50A-32EB773C2DF0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9" y="1966537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0" name="Shape 2340">
            <a:extLst>
              <a:ext uri="{FF2B5EF4-FFF2-40B4-BE49-F238E27FC236}">
                <a16:creationId xmlns:a16="http://schemas.microsoft.com/office/drawing/2014/main" id="{F0C9C178-8B80-9046-BF93-D0979A68A305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9" y="1966537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1" name="Shape 2341">
            <a:extLst>
              <a:ext uri="{FF2B5EF4-FFF2-40B4-BE49-F238E27FC236}">
                <a16:creationId xmlns:a16="http://schemas.microsoft.com/office/drawing/2014/main" id="{C9316EB1-6032-DE46-A075-4EF8D8550107}"/>
              </a:ext>
            </a:extLst>
          </p:cNvPr>
          <p:cNvSpPr>
            <a:spLocks noChangeAspect="1"/>
          </p:cNvSpPr>
          <p:nvPr/>
        </p:nvSpPr>
        <p:spPr bwMode="auto">
          <a:xfrm>
            <a:off x="7007362" y="2587141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2" name="Shape 2342">
            <a:extLst>
              <a:ext uri="{FF2B5EF4-FFF2-40B4-BE49-F238E27FC236}">
                <a16:creationId xmlns:a16="http://schemas.microsoft.com/office/drawing/2014/main" id="{75F6E599-4334-B148-BB6D-8D3EF11EBDC8}"/>
              </a:ext>
            </a:extLst>
          </p:cNvPr>
          <p:cNvSpPr>
            <a:spLocks noChangeAspect="1"/>
          </p:cNvSpPr>
          <p:nvPr/>
        </p:nvSpPr>
        <p:spPr bwMode="auto">
          <a:xfrm>
            <a:off x="7007362" y="2587141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3" name="Shape 2343">
            <a:extLst>
              <a:ext uri="{FF2B5EF4-FFF2-40B4-BE49-F238E27FC236}">
                <a16:creationId xmlns:a16="http://schemas.microsoft.com/office/drawing/2014/main" id="{E4D1FB65-F34E-BE46-BAFA-67CEC561FBA6}"/>
              </a:ext>
            </a:extLst>
          </p:cNvPr>
          <p:cNvSpPr>
            <a:spLocks noChangeAspect="1"/>
          </p:cNvSpPr>
          <p:nvPr/>
        </p:nvSpPr>
        <p:spPr bwMode="auto">
          <a:xfrm>
            <a:off x="7386647" y="2587141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4" name="Shape 2344">
            <a:extLst>
              <a:ext uri="{FF2B5EF4-FFF2-40B4-BE49-F238E27FC236}">
                <a16:creationId xmlns:a16="http://schemas.microsoft.com/office/drawing/2014/main" id="{8A859E7E-AC05-6C4C-865C-6A217EADB4A8}"/>
              </a:ext>
            </a:extLst>
          </p:cNvPr>
          <p:cNvSpPr>
            <a:spLocks noChangeAspect="1"/>
          </p:cNvSpPr>
          <p:nvPr/>
        </p:nvSpPr>
        <p:spPr bwMode="auto">
          <a:xfrm>
            <a:off x="7386647" y="2587141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5" name="Shape 2345">
            <a:extLst>
              <a:ext uri="{FF2B5EF4-FFF2-40B4-BE49-F238E27FC236}">
                <a16:creationId xmlns:a16="http://schemas.microsoft.com/office/drawing/2014/main" id="{60E547E1-43C9-094F-8BBE-9ECBAB7861A3}"/>
              </a:ext>
            </a:extLst>
          </p:cNvPr>
          <p:cNvSpPr>
            <a:spLocks noChangeAspect="1"/>
          </p:cNvSpPr>
          <p:nvPr/>
        </p:nvSpPr>
        <p:spPr bwMode="auto">
          <a:xfrm>
            <a:off x="7729108" y="2229879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6" name="Shape 2346">
            <a:extLst>
              <a:ext uri="{FF2B5EF4-FFF2-40B4-BE49-F238E27FC236}">
                <a16:creationId xmlns:a16="http://schemas.microsoft.com/office/drawing/2014/main" id="{09683555-79D2-8740-893F-D28D3CC88367}"/>
              </a:ext>
            </a:extLst>
          </p:cNvPr>
          <p:cNvSpPr>
            <a:spLocks noChangeAspect="1"/>
          </p:cNvSpPr>
          <p:nvPr/>
        </p:nvSpPr>
        <p:spPr bwMode="auto">
          <a:xfrm>
            <a:off x="7729108" y="2229879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7" name="Shape 2347">
            <a:extLst>
              <a:ext uri="{FF2B5EF4-FFF2-40B4-BE49-F238E27FC236}">
                <a16:creationId xmlns:a16="http://schemas.microsoft.com/office/drawing/2014/main" id="{E10C01BF-B75C-F541-A1E8-D397A0DD21B7}"/>
              </a:ext>
            </a:extLst>
          </p:cNvPr>
          <p:cNvSpPr>
            <a:spLocks noChangeAspect="1"/>
          </p:cNvSpPr>
          <p:nvPr/>
        </p:nvSpPr>
        <p:spPr bwMode="auto">
          <a:xfrm>
            <a:off x="7753043" y="2463758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8" name="Shape 2348">
            <a:extLst>
              <a:ext uri="{FF2B5EF4-FFF2-40B4-BE49-F238E27FC236}">
                <a16:creationId xmlns:a16="http://schemas.microsoft.com/office/drawing/2014/main" id="{E32EDEB9-AF6D-2747-B43D-9E1434A14B6F}"/>
              </a:ext>
            </a:extLst>
          </p:cNvPr>
          <p:cNvSpPr>
            <a:spLocks noChangeAspect="1"/>
          </p:cNvSpPr>
          <p:nvPr/>
        </p:nvSpPr>
        <p:spPr bwMode="auto">
          <a:xfrm>
            <a:off x="7753043" y="2463758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9" name="Shape 2355">
            <a:extLst>
              <a:ext uri="{FF2B5EF4-FFF2-40B4-BE49-F238E27FC236}">
                <a16:creationId xmlns:a16="http://schemas.microsoft.com/office/drawing/2014/main" id="{FAA57079-D05E-D84D-B39C-B24E64EF59CF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8" y="19278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0" name="Shape 2356">
            <a:extLst>
              <a:ext uri="{FF2B5EF4-FFF2-40B4-BE49-F238E27FC236}">
                <a16:creationId xmlns:a16="http://schemas.microsoft.com/office/drawing/2014/main" id="{E1C6477A-BE78-C248-A058-6D3F27E5B73B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8" y="19278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1" name="Shape 2379">
            <a:extLst>
              <a:ext uri="{FF2B5EF4-FFF2-40B4-BE49-F238E27FC236}">
                <a16:creationId xmlns:a16="http://schemas.microsoft.com/office/drawing/2014/main" id="{338ADD67-5A90-AC41-A4EE-43C004A47B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93549" y="2137801"/>
            <a:ext cx="318525" cy="132592"/>
          </a:xfrm>
          <a:custGeom>
            <a:avLst/>
            <a:gdLst>
              <a:gd name="T0" fmla="*/ 0 w 173"/>
              <a:gd name="T1" fmla="*/ 28 h 72"/>
              <a:gd name="T2" fmla="*/ 136 w 173"/>
              <a:gd name="T3" fmla="*/ 28 h 72"/>
              <a:gd name="T4" fmla="*/ 136 w 173"/>
              <a:gd name="T5" fmla="*/ 46 h 72"/>
              <a:gd name="T6" fmla="*/ 0 w 173"/>
              <a:gd name="T7" fmla="*/ 46 h 72"/>
              <a:gd name="T8" fmla="*/ 0 w 173"/>
              <a:gd name="T9" fmla="*/ 28 h 72"/>
              <a:gd name="T10" fmla="*/ 136 w 173"/>
              <a:gd name="T11" fmla="*/ 37 h 72"/>
              <a:gd name="T12" fmla="*/ 101 w 173"/>
              <a:gd name="T13" fmla="*/ 0 h 72"/>
              <a:gd name="T14" fmla="*/ 173 w 173"/>
              <a:gd name="T15" fmla="*/ 37 h 72"/>
              <a:gd name="T16" fmla="*/ 101 w 173"/>
              <a:gd name="T17" fmla="*/ 72 h 72"/>
              <a:gd name="T18" fmla="*/ 136 w 173"/>
              <a:gd name="T19" fmla="*/ 3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6" y="28"/>
                </a:lnTo>
                <a:lnTo>
                  <a:pt x="136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6" y="37"/>
                </a:moveTo>
                <a:lnTo>
                  <a:pt x="101" y="0"/>
                </a:lnTo>
                <a:lnTo>
                  <a:pt x="173" y="37"/>
                </a:lnTo>
                <a:lnTo>
                  <a:pt x="101" y="72"/>
                </a:lnTo>
                <a:lnTo>
                  <a:pt x="136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2" name="Shape 2388">
            <a:extLst>
              <a:ext uri="{FF2B5EF4-FFF2-40B4-BE49-F238E27FC236}">
                <a16:creationId xmlns:a16="http://schemas.microsoft.com/office/drawing/2014/main" id="{9A44C7BD-5B1D-A842-8C88-8856730AC228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3" name="Shape 2389">
            <a:extLst>
              <a:ext uri="{FF2B5EF4-FFF2-40B4-BE49-F238E27FC236}">
                <a16:creationId xmlns:a16="http://schemas.microsoft.com/office/drawing/2014/main" id="{738B914C-2D21-5947-9C13-BAB9DC97549D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4" name="Shape 2390">
            <a:extLst>
              <a:ext uri="{FF2B5EF4-FFF2-40B4-BE49-F238E27FC236}">
                <a16:creationId xmlns:a16="http://schemas.microsoft.com/office/drawing/2014/main" id="{75A6B186-D4D5-DB46-84F5-9021442EA848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5" name="Shape 2391">
            <a:extLst>
              <a:ext uri="{FF2B5EF4-FFF2-40B4-BE49-F238E27FC236}">
                <a16:creationId xmlns:a16="http://schemas.microsoft.com/office/drawing/2014/main" id="{B17D8525-D0D7-4343-80DA-EEDE6B309C8B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6" name="Shape 2396">
            <a:extLst>
              <a:ext uri="{FF2B5EF4-FFF2-40B4-BE49-F238E27FC236}">
                <a16:creationId xmlns:a16="http://schemas.microsoft.com/office/drawing/2014/main" id="{0D866BC3-AD4D-EE48-88BF-3C78B4E61CBB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7" name="Shape 2397">
            <a:extLst>
              <a:ext uri="{FF2B5EF4-FFF2-40B4-BE49-F238E27FC236}">
                <a16:creationId xmlns:a16="http://schemas.microsoft.com/office/drawing/2014/main" id="{3425E35C-9FB5-A344-B954-8DA09971A52A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" name="Shape 2418">
            <a:extLst>
              <a:ext uri="{FF2B5EF4-FFF2-40B4-BE49-F238E27FC236}">
                <a16:creationId xmlns:a16="http://schemas.microsoft.com/office/drawing/2014/main" id="{C5398FDD-7DA9-8544-80D6-769DA53117A8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9" name="Shape 2419">
            <a:extLst>
              <a:ext uri="{FF2B5EF4-FFF2-40B4-BE49-F238E27FC236}">
                <a16:creationId xmlns:a16="http://schemas.microsoft.com/office/drawing/2014/main" id="{03A5DF11-1EF7-A747-86D3-71F06A5BF392}"/>
              </a:ext>
            </a:extLst>
          </p:cNvPr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0" name="Shape 2420">
            <a:extLst>
              <a:ext uri="{FF2B5EF4-FFF2-40B4-BE49-F238E27FC236}">
                <a16:creationId xmlns:a16="http://schemas.microsoft.com/office/drawing/2014/main" id="{0B95ABFD-086A-8740-9A4A-4A5A1C1ED5E6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1" name="Shape 2421">
            <a:extLst>
              <a:ext uri="{FF2B5EF4-FFF2-40B4-BE49-F238E27FC236}">
                <a16:creationId xmlns:a16="http://schemas.microsoft.com/office/drawing/2014/main" id="{1E870E35-3C5A-3B47-855A-9CCF6FF17FE8}"/>
              </a:ext>
            </a:extLst>
          </p:cNvPr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2" name="Shape 2426">
            <a:extLst>
              <a:ext uri="{FF2B5EF4-FFF2-40B4-BE49-F238E27FC236}">
                <a16:creationId xmlns:a16="http://schemas.microsoft.com/office/drawing/2014/main" id="{C1044417-B17D-524D-AC40-80EE083AA4E7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3" name="Shape 2427">
            <a:extLst>
              <a:ext uri="{FF2B5EF4-FFF2-40B4-BE49-F238E27FC236}">
                <a16:creationId xmlns:a16="http://schemas.microsoft.com/office/drawing/2014/main" id="{E3074AB7-47F1-9E4F-B721-6299C2A233A0}"/>
              </a:ext>
            </a:extLst>
          </p:cNvPr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4" name="Shape 2442">
            <a:extLst>
              <a:ext uri="{FF2B5EF4-FFF2-40B4-BE49-F238E27FC236}">
                <a16:creationId xmlns:a16="http://schemas.microsoft.com/office/drawing/2014/main" id="{77C259A7-B2BA-BA45-8BE9-406FF8CE2786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5" name="Shape 2443">
            <a:extLst>
              <a:ext uri="{FF2B5EF4-FFF2-40B4-BE49-F238E27FC236}">
                <a16:creationId xmlns:a16="http://schemas.microsoft.com/office/drawing/2014/main" id="{245A42F3-61A7-EC46-BD2A-1343EF729BC9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6" name="Shape 2444">
            <a:extLst>
              <a:ext uri="{FF2B5EF4-FFF2-40B4-BE49-F238E27FC236}">
                <a16:creationId xmlns:a16="http://schemas.microsoft.com/office/drawing/2014/main" id="{59FE2C2E-E551-954A-9224-F5F6C636F941}"/>
              </a:ext>
            </a:extLst>
          </p:cNvPr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7" name="Shape 2445">
            <a:extLst>
              <a:ext uri="{FF2B5EF4-FFF2-40B4-BE49-F238E27FC236}">
                <a16:creationId xmlns:a16="http://schemas.microsoft.com/office/drawing/2014/main" id="{98153AA8-5477-DE45-B5DF-8740895EB1F0}"/>
              </a:ext>
            </a:extLst>
          </p:cNvPr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8" name="Shape 2446">
            <a:extLst>
              <a:ext uri="{FF2B5EF4-FFF2-40B4-BE49-F238E27FC236}">
                <a16:creationId xmlns:a16="http://schemas.microsoft.com/office/drawing/2014/main" id="{2F045B1B-2528-B645-8E75-3797D2FE500A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49" name="Shape 2447">
            <a:extLst>
              <a:ext uri="{FF2B5EF4-FFF2-40B4-BE49-F238E27FC236}">
                <a16:creationId xmlns:a16="http://schemas.microsoft.com/office/drawing/2014/main" id="{89E2E54F-DE51-3348-865F-18D9D9258154}"/>
              </a:ext>
            </a:extLst>
          </p:cNvPr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0" name="Shape 2448">
            <a:extLst>
              <a:ext uri="{FF2B5EF4-FFF2-40B4-BE49-F238E27FC236}">
                <a16:creationId xmlns:a16="http://schemas.microsoft.com/office/drawing/2014/main" id="{4D236018-C1CD-9D4B-8CC1-2078B8714C8F}"/>
              </a:ext>
            </a:extLst>
          </p:cNvPr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1" name="Shape 2449">
            <a:extLst>
              <a:ext uri="{FF2B5EF4-FFF2-40B4-BE49-F238E27FC236}">
                <a16:creationId xmlns:a16="http://schemas.microsoft.com/office/drawing/2014/main" id="{FEDCEE92-410C-9E44-B76E-70828138E6FD}"/>
              </a:ext>
            </a:extLst>
          </p:cNvPr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2" name="Shape 2450">
            <a:extLst>
              <a:ext uri="{FF2B5EF4-FFF2-40B4-BE49-F238E27FC236}">
                <a16:creationId xmlns:a16="http://schemas.microsoft.com/office/drawing/2014/main" id="{5B892BE9-87A7-0248-B325-D84168F1C865}"/>
              </a:ext>
            </a:extLst>
          </p:cNvPr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3" name="Shape 2451">
            <a:extLst>
              <a:ext uri="{FF2B5EF4-FFF2-40B4-BE49-F238E27FC236}">
                <a16:creationId xmlns:a16="http://schemas.microsoft.com/office/drawing/2014/main" id="{D39F758E-A7DC-B847-8544-7132C1A20A3E}"/>
              </a:ext>
            </a:extLst>
          </p:cNvPr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4" name="Shape 2456">
            <a:extLst>
              <a:ext uri="{FF2B5EF4-FFF2-40B4-BE49-F238E27FC236}">
                <a16:creationId xmlns:a16="http://schemas.microsoft.com/office/drawing/2014/main" id="{BE4773AE-0171-E44D-B106-32C272BBD512}"/>
              </a:ext>
            </a:extLst>
          </p:cNvPr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5" name="Shape 2457">
            <a:extLst>
              <a:ext uri="{FF2B5EF4-FFF2-40B4-BE49-F238E27FC236}">
                <a16:creationId xmlns:a16="http://schemas.microsoft.com/office/drawing/2014/main" id="{DBC6B28A-B68E-ED4A-8222-112B9526987E}"/>
              </a:ext>
            </a:extLst>
          </p:cNvPr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6" name="Shape 2458">
            <a:extLst>
              <a:ext uri="{FF2B5EF4-FFF2-40B4-BE49-F238E27FC236}">
                <a16:creationId xmlns:a16="http://schemas.microsoft.com/office/drawing/2014/main" id="{0DC9C758-2FAB-8C4F-BFA0-648AA8B8745A}"/>
              </a:ext>
            </a:extLst>
          </p:cNvPr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7" name="Shape 2089">
            <a:extLst>
              <a:ext uri="{FF2B5EF4-FFF2-40B4-BE49-F238E27FC236}">
                <a16:creationId xmlns:a16="http://schemas.microsoft.com/office/drawing/2014/main" id="{C2F7CC5A-E506-AF4B-B9AB-7D74389E10A7}"/>
              </a:ext>
            </a:extLst>
          </p:cNvPr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8" name="Shape 2102">
            <a:extLst>
              <a:ext uri="{FF2B5EF4-FFF2-40B4-BE49-F238E27FC236}">
                <a16:creationId xmlns:a16="http://schemas.microsoft.com/office/drawing/2014/main" id="{1C50DC2D-D837-474C-AA13-02A3EC1109D1}"/>
              </a:ext>
            </a:extLst>
          </p:cNvPr>
          <p:cNvSpPr>
            <a:spLocks noChangeAspect="1"/>
          </p:cNvSpPr>
          <p:nvPr/>
        </p:nvSpPr>
        <p:spPr bwMode="auto">
          <a:xfrm>
            <a:off x="5628157" y="2274059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9" name="Shape 2103">
            <a:extLst>
              <a:ext uri="{FF2B5EF4-FFF2-40B4-BE49-F238E27FC236}">
                <a16:creationId xmlns:a16="http://schemas.microsoft.com/office/drawing/2014/main" id="{27CC3FCF-8F57-914B-AEB8-A040C081D260}"/>
              </a:ext>
            </a:extLst>
          </p:cNvPr>
          <p:cNvSpPr>
            <a:spLocks noChangeAspect="1"/>
          </p:cNvSpPr>
          <p:nvPr/>
        </p:nvSpPr>
        <p:spPr bwMode="auto">
          <a:xfrm>
            <a:off x="5628157" y="2274059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0" name="Shape 2104">
            <a:extLst>
              <a:ext uri="{FF2B5EF4-FFF2-40B4-BE49-F238E27FC236}">
                <a16:creationId xmlns:a16="http://schemas.microsoft.com/office/drawing/2014/main" id="{0AC8607B-2EF8-064C-923D-4CCE6D609A5C}"/>
              </a:ext>
            </a:extLst>
          </p:cNvPr>
          <p:cNvSpPr>
            <a:spLocks noChangeAspect="1"/>
          </p:cNvSpPr>
          <p:nvPr/>
        </p:nvSpPr>
        <p:spPr bwMode="auto">
          <a:xfrm>
            <a:off x="5401407" y="2309067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1" name="Shape 2105">
            <a:extLst>
              <a:ext uri="{FF2B5EF4-FFF2-40B4-BE49-F238E27FC236}">
                <a16:creationId xmlns:a16="http://schemas.microsoft.com/office/drawing/2014/main" id="{E33742E7-2EC5-664D-90C1-9AE7B9BEE123}"/>
              </a:ext>
            </a:extLst>
          </p:cNvPr>
          <p:cNvSpPr>
            <a:spLocks noChangeAspect="1"/>
          </p:cNvSpPr>
          <p:nvPr/>
        </p:nvSpPr>
        <p:spPr bwMode="auto">
          <a:xfrm>
            <a:off x="5401407" y="2309067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2" name="Shape 2106">
            <a:extLst>
              <a:ext uri="{FF2B5EF4-FFF2-40B4-BE49-F238E27FC236}">
                <a16:creationId xmlns:a16="http://schemas.microsoft.com/office/drawing/2014/main" id="{C1BED85F-180D-F547-A7B8-DF771C44F128}"/>
              </a:ext>
            </a:extLst>
          </p:cNvPr>
          <p:cNvSpPr>
            <a:spLocks noChangeAspect="1"/>
          </p:cNvSpPr>
          <p:nvPr/>
        </p:nvSpPr>
        <p:spPr bwMode="auto">
          <a:xfrm>
            <a:off x="5628157" y="2065416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3" name="Shape 2107">
            <a:extLst>
              <a:ext uri="{FF2B5EF4-FFF2-40B4-BE49-F238E27FC236}">
                <a16:creationId xmlns:a16="http://schemas.microsoft.com/office/drawing/2014/main" id="{C0C00B52-C03D-274A-AB92-C7EA0DC69F10}"/>
              </a:ext>
            </a:extLst>
          </p:cNvPr>
          <p:cNvSpPr>
            <a:spLocks noChangeAspect="1"/>
          </p:cNvSpPr>
          <p:nvPr/>
        </p:nvSpPr>
        <p:spPr bwMode="auto">
          <a:xfrm>
            <a:off x="5628157" y="2065416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4" name="Shape 2108">
            <a:extLst>
              <a:ext uri="{FF2B5EF4-FFF2-40B4-BE49-F238E27FC236}">
                <a16:creationId xmlns:a16="http://schemas.microsoft.com/office/drawing/2014/main" id="{1EE76CD8-465A-3A49-AF1E-794EF2B79396}"/>
              </a:ext>
            </a:extLst>
          </p:cNvPr>
          <p:cNvSpPr>
            <a:spLocks noChangeAspect="1"/>
          </p:cNvSpPr>
          <p:nvPr/>
        </p:nvSpPr>
        <p:spPr bwMode="auto">
          <a:xfrm>
            <a:off x="5289431" y="1928188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5" name="Shape 2109">
            <a:extLst>
              <a:ext uri="{FF2B5EF4-FFF2-40B4-BE49-F238E27FC236}">
                <a16:creationId xmlns:a16="http://schemas.microsoft.com/office/drawing/2014/main" id="{A03FE698-C7DC-4D40-8916-E3E370EFFB87}"/>
              </a:ext>
            </a:extLst>
          </p:cNvPr>
          <p:cNvSpPr>
            <a:spLocks noChangeAspect="1"/>
          </p:cNvSpPr>
          <p:nvPr/>
        </p:nvSpPr>
        <p:spPr bwMode="auto">
          <a:xfrm>
            <a:off x="5289431" y="1928188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6" name="Shape 2110">
            <a:extLst>
              <a:ext uri="{FF2B5EF4-FFF2-40B4-BE49-F238E27FC236}">
                <a16:creationId xmlns:a16="http://schemas.microsoft.com/office/drawing/2014/main" id="{8CA7DE45-4D01-5049-A3D3-E12937360618}"/>
              </a:ext>
            </a:extLst>
          </p:cNvPr>
          <p:cNvSpPr>
            <a:spLocks noChangeAspect="1"/>
          </p:cNvSpPr>
          <p:nvPr/>
        </p:nvSpPr>
        <p:spPr bwMode="auto">
          <a:xfrm>
            <a:off x="5488188" y="1894581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7" name="Shape 2111">
            <a:extLst>
              <a:ext uri="{FF2B5EF4-FFF2-40B4-BE49-F238E27FC236}">
                <a16:creationId xmlns:a16="http://schemas.microsoft.com/office/drawing/2014/main" id="{5FF8D748-A0C9-D741-BEC5-D7C0C8B99E92}"/>
              </a:ext>
            </a:extLst>
          </p:cNvPr>
          <p:cNvSpPr>
            <a:spLocks noChangeAspect="1"/>
          </p:cNvSpPr>
          <p:nvPr/>
        </p:nvSpPr>
        <p:spPr bwMode="auto">
          <a:xfrm>
            <a:off x="5488188" y="1894581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" name="Shape 2116">
            <a:extLst>
              <a:ext uri="{FF2B5EF4-FFF2-40B4-BE49-F238E27FC236}">
                <a16:creationId xmlns:a16="http://schemas.microsoft.com/office/drawing/2014/main" id="{338E3EE8-16B0-B94E-B348-0C6AF973A2F5}"/>
              </a:ext>
            </a:extLst>
          </p:cNvPr>
          <p:cNvSpPr>
            <a:spLocks noChangeAspect="1"/>
          </p:cNvSpPr>
          <p:nvPr/>
        </p:nvSpPr>
        <p:spPr bwMode="auto">
          <a:xfrm>
            <a:off x="5416804" y="2114427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9" name="Shape 2117">
            <a:extLst>
              <a:ext uri="{FF2B5EF4-FFF2-40B4-BE49-F238E27FC236}">
                <a16:creationId xmlns:a16="http://schemas.microsoft.com/office/drawing/2014/main" id="{A395D8CE-422F-6C49-A44B-063D6746CC13}"/>
              </a:ext>
            </a:extLst>
          </p:cNvPr>
          <p:cNvSpPr>
            <a:spLocks noChangeAspect="1"/>
          </p:cNvSpPr>
          <p:nvPr/>
        </p:nvSpPr>
        <p:spPr bwMode="auto">
          <a:xfrm>
            <a:off x="5416804" y="2114427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0" name="Shape 2118">
            <a:extLst>
              <a:ext uri="{FF2B5EF4-FFF2-40B4-BE49-F238E27FC236}">
                <a16:creationId xmlns:a16="http://schemas.microsoft.com/office/drawing/2014/main" id="{1137CEEE-5C81-1143-9C7A-36FA0B19F842}"/>
              </a:ext>
            </a:extLst>
          </p:cNvPr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1" name="Shape 2119">
            <a:extLst>
              <a:ext uri="{FF2B5EF4-FFF2-40B4-BE49-F238E27FC236}">
                <a16:creationId xmlns:a16="http://schemas.microsoft.com/office/drawing/2014/main" id="{5B1C6DE7-E583-4044-A662-CADC67C4F1BE}"/>
              </a:ext>
            </a:extLst>
          </p:cNvPr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2" name="Shape 2132">
            <a:extLst>
              <a:ext uri="{FF2B5EF4-FFF2-40B4-BE49-F238E27FC236}">
                <a16:creationId xmlns:a16="http://schemas.microsoft.com/office/drawing/2014/main" id="{B510FEA7-CDFF-7E42-82E1-412829CE4A1E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3" name="Shape 2133">
            <a:extLst>
              <a:ext uri="{FF2B5EF4-FFF2-40B4-BE49-F238E27FC236}">
                <a16:creationId xmlns:a16="http://schemas.microsoft.com/office/drawing/2014/main" id="{B658E7CF-D812-7648-BDCA-9EC32A1C729C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4" name="Shape 2134">
            <a:extLst>
              <a:ext uri="{FF2B5EF4-FFF2-40B4-BE49-F238E27FC236}">
                <a16:creationId xmlns:a16="http://schemas.microsoft.com/office/drawing/2014/main" id="{A2B3EF7E-18FB-7E4F-9FE0-56CABD7EBF86}"/>
              </a:ext>
            </a:extLst>
          </p:cNvPr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5" name="Shape 2135">
            <a:extLst>
              <a:ext uri="{FF2B5EF4-FFF2-40B4-BE49-F238E27FC236}">
                <a16:creationId xmlns:a16="http://schemas.microsoft.com/office/drawing/2014/main" id="{AA1B3742-810C-7548-8CFF-D9E814E843F2}"/>
              </a:ext>
            </a:extLst>
          </p:cNvPr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6" name="Shape 2136">
            <a:extLst>
              <a:ext uri="{FF2B5EF4-FFF2-40B4-BE49-F238E27FC236}">
                <a16:creationId xmlns:a16="http://schemas.microsoft.com/office/drawing/2014/main" id="{FD6C7927-564E-C844-A46C-0511CFE817C1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7" name="Shape 2137">
            <a:extLst>
              <a:ext uri="{FF2B5EF4-FFF2-40B4-BE49-F238E27FC236}">
                <a16:creationId xmlns:a16="http://schemas.microsoft.com/office/drawing/2014/main" id="{9A87B7E8-2E53-8942-9341-E03DA38C38B2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8" name="Shape 2138">
            <a:extLst>
              <a:ext uri="{FF2B5EF4-FFF2-40B4-BE49-F238E27FC236}">
                <a16:creationId xmlns:a16="http://schemas.microsoft.com/office/drawing/2014/main" id="{72D0EDF5-1919-F142-B8BD-D8A862CD3D0A}"/>
              </a:ext>
            </a:extLst>
          </p:cNvPr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79" name="Shape 2139">
            <a:extLst>
              <a:ext uri="{FF2B5EF4-FFF2-40B4-BE49-F238E27FC236}">
                <a16:creationId xmlns:a16="http://schemas.microsoft.com/office/drawing/2014/main" id="{0DB07479-327A-1340-A6E3-3A7A9FD9117D}"/>
              </a:ext>
            </a:extLst>
          </p:cNvPr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0" name="Shape 2140">
            <a:extLst>
              <a:ext uri="{FF2B5EF4-FFF2-40B4-BE49-F238E27FC236}">
                <a16:creationId xmlns:a16="http://schemas.microsoft.com/office/drawing/2014/main" id="{BEE71AB7-C9AF-BC4F-A80F-F606AA411770}"/>
              </a:ext>
            </a:extLst>
          </p:cNvPr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1" name="Shape 2141">
            <a:extLst>
              <a:ext uri="{FF2B5EF4-FFF2-40B4-BE49-F238E27FC236}">
                <a16:creationId xmlns:a16="http://schemas.microsoft.com/office/drawing/2014/main" id="{6875A362-F8D0-ED49-B905-B81821FC8547}"/>
              </a:ext>
            </a:extLst>
          </p:cNvPr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2" name="Shape 2142">
            <a:extLst>
              <a:ext uri="{FF2B5EF4-FFF2-40B4-BE49-F238E27FC236}">
                <a16:creationId xmlns:a16="http://schemas.microsoft.com/office/drawing/2014/main" id="{A9C15807-5E27-074F-B5B4-91473BBD9AAB}"/>
              </a:ext>
            </a:extLst>
          </p:cNvPr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3" name="Shape 2143">
            <a:extLst>
              <a:ext uri="{FF2B5EF4-FFF2-40B4-BE49-F238E27FC236}">
                <a16:creationId xmlns:a16="http://schemas.microsoft.com/office/drawing/2014/main" id="{1EDEC64C-15A9-C849-AB42-EBA94AEF161C}"/>
              </a:ext>
            </a:extLst>
          </p:cNvPr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4" name="Shape 2144">
            <a:extLst>
              <a:ext uri="{FF2B5EF4-FFF2-40B4-BE49-F238E27FC236}">
                <a16:creationId xmlns:a16="http://schemas.microsoft.com/office/drawing/2014/main" id="{8596535E-BA18-B644-A89B-F9B72D33867D}"/>
              </a:ext>
            </a:extLst>
          </p:cNvPr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5" name="Shape 2145">
            <a:extLst>
              <a:ext uri="{FF2B5EF4-FFF2-40B4-BE49-F238E27FC236}">
                <a16:creationId xmlns:a16="http://schemas.microsoft.com/office/drawing/2014/main" id="{C698725D-30F7-364A-A6A3-13B61C318ED5}"/>
              </a:ext>
            </a:extLst>
          </p:cNvPr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6" name="Shape 2146">
            <a:extLst>
              <a:ext uri="{FF2B5EF4-FFF2-40B4-BE49-F238E27FC236}">
                <a16:creationId xmlns:a16="http://schemas.microsoft.com/office/drawing/2014/main" id="{36880120-DCE6-B446-8B5A-D65E5F7B156F}"/>
              </a:ext>
            </a:extLst>
          </p:cNvPr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7" name="Shape 2147">
            <a:extLst>
              <a:ext uri="{FF2B5EF4-FFF2-40B4-BE49-F238E27FC236}">
                <a16:creationId xmlns:a16="http://schemas.microsoft.com/office/drawing/2014/main" id="{E2E015F6-D958-5C4B-B187-36FC4A345BB7}"/>
              </a:ext>
            </a:extLst>
          </p:cNvPr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8" name="Shape 2148">
            <a:extLst>
              <a:ext uri="{FF2B5EF4-FFF2-40B4-BE49-F238E27FC236}">
                <a16:creationId xmlns:a16="http://schemas.microsoft.com/office/drawing/2014/main" id="{E570C8D3-10B1-7045-B821-AE2363283D65}"/>
              </a:ext>
            </a:extLst>
          </p:cNvPr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89" name="Shape 2149">
            <a:extLst>
              <a:ext uri="{FF2B5EF4-FFF2-40B4-BE49-F238E27FC236}">
                <a16:creationId xmlns:a16="http://schemas.microsoft.com/office/drawing/2014/main" id="{CEC6F420-17D7-894E-BC7F-D58B303E5D55}"/>
              </a:ext>
            </a:extLst>
          </p:cNvPr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0" name="Shape 2150">
            <a:extLst>
              <a:ext uri="{FF2B5EF4-FFF2-40B4-BE49-F238E27FC236}">
                <a16:creationId xmlns:a16="http://schemas.microsoft.com/office/drawing/2014/main" id="{25500CF3-BA86-6245-9985-DA39E9C05ACF}"/>
              </a:ext>
            </a:extLst>
          </p:cNvPr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1" name="Shape 2151">
            <a:extLst>
              <a:ext uri="{FF2B5EF4-FFF2-40B4-BE49-F238E27FC236}">
                <a16:creationId xmlns:a16="http://schemas.microsoft.com/office/drawing/2014/main" id="{2FCB845F-7290-E243-83AA-993318DE61EC}"/>
              </a:ext>
            </a:extLst>
          </p:cNvPr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2" name="Shape 2152">
            <a:extLst>
              <a:ext uri="{FF2B5EF4-FFF2-40B4-BE49-F238E27FC236}">
                <a16:creationId xmlns:a16="http://schemas.microsoft.com/office/drawing/2014/main" id="{68EB0853-C65D-8848-8962-42FB8A637168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3" name="Shape 2153">
            <a:extLst>
              <a:ext uri="{FF2B5EF4-FFF2-40B4-BE49-F238E27FC236}">
                <a16:creationId xmlns:a16="http://schemas.microsoft.com/office/drawing/2014/main" id="{0C75AE5D-09B0-EF4D-AFF0-3974C3526988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4" name="Shape 2154">
            <a:extLst>
              <a:ext uri="{FF2B5EF4-FFF2-40B4-BE49-F238E27FC236}">
                <a16:creationId xmlns:a16="http://schemas.microsoft.com/office/drawing/2014/main" id="{DA51E294-9527-C844-B8B5-BA5F88F6B7EF}"/>
              </a:ext>
            </a:extLst>
          </p:cNvPr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5" name="Shape 2155">
            <a:extLst>
              <a:ext uri="{FF2B5EF4-FFF2-40B4-BE49-F238E27FC236}">
                <a16:creationId xmlns:a16="http://schemas.microsoft.com/office/drawing/2014/main" id="{65136ADD-24DD-EA44-8AA0-3E50D07BBFF1}"/>
              </a:ext>
            </a:extLst>
          </p:cNvPr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6" name="Shape 2156">
            <a:extLst>
              <a:ext uri="{FF2B5EF4-FFF2-40B4-BE49-F238E27FC236}">
                <a16:creationId xmlns:a16="http://schemas.microsoft.com/office/drawing/2014/main" id="{FF805530-0029-0F4D-884F-C773742086D6}"/>
              </a:ext>
            </a:extLst>
          </p:cNvPr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7" name="Shape 2157">
            <a:extLst>
              <a:ext uri="{FF2B5EF4-FFF2-40B4-BE49-F238E27FC236}">
                <a16:creationId xmlns:a16="http://schemas.microsoft.com/office/drawing/2014/main" id="{C55C11FD-B9A0-0045-945E-3DD7C14E213F}"/>
              </a:ext>
            </a:extLst>
          </p:cNvPr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8" name="Shape 2158">
            <a:extLst>
              <a:ext uri="{FF2B5EF4-FFF2-40B4-BE49-F238E27FC236}">
                <a16:creationId xmlns:a16="http://schemas.microsoft.com/office/drawing/2014/main" id="{5F7B71B6-F2D5-9A40-9A5A-41BBAE56477C}"/>
              </a:ext>
            </a:extLst>
          </p:cNvPr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9" name="Shape 2159">
            <a:extLst>
              <a:ext uri="{FF2B5EF4-FFF2-40B4-BE49-F238E27FC236}">
                <a16:creationId xmlns:a16="http://schemas.microsoft.com/office/drawing/2014/main" id="{C1E3ECEE-6A39-104B-9B56-A19476827434}"/>
              </a:ext>
            </a:extLst>
          </p:cNvPr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0" name="Shape 2160">
            <a:extLst>
              <a:ext uri="{FF2B5EF4-FFF2-40B4-BE49-F238E27FC236}">
                <a16:creationId xmlns:a16="http://schemas.microsoft.com/office/drawing/2014/main" id="{9926A9B9-FEB1-0442-BE14-13D0C6DB8E7B}"/>
              </a:ext>
            </a:extLst>
          </p:cNvPr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1" name="Shape 2161">
            <a:extLst>
              <a:ext uri="{FF2B5EF4-FFF2-40B4-BE49-F238E27FC236}">
                <a16:creationId xmlns:a16="http://schemas.microsoft.com/office/drawing/2014/main" id="{0C8FFFD0-4A3F-0348-9615-50DF07D86AFB}"/>
              </a:ext>
            </a:extLst>
          </p:cNvPr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2" name="Shape 2162">
            <a:extLst>
              <a:ext uri="{FF2B5EF4-FFF2-40B4-BE49-F238E27FC236}">
                <a16:creationId xmlns:a16="http://schemas.microsoft.com/office/drawing/2014/main" id="{37A8505A-7595-394C-AB04-0E6BA37E5CA7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3" name="Shape 2163">
            <a:extLst>
              <a:ext uri="{FF2B5EF4-FFF2-40B4-BE49-F238E27FC236}">
                <a16:creationId xmlns:a16="http://schemas.microsoft.com/office/drawing/2014/main" id="{B6A272AC-9937-8940-9869-F76D8D2A67F2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4" name="Shape 2164">
            <a:extLst>
              <a:ext uri="{FF2B5EF4-FFF2-40B4-BE49-F238E27FC236}">
                <a16:creationId xmlns:a16="http://schemas.microsoft.com/office/drawing/2014/main" id="{55742B64-0AF7-624F-9F5D-AF8D095B3319}"/>
              </a:ext>
            </a:extLst>
          </p:cNvPr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5" name="Shape 2165">
            <a:extLst>
              <a:ext uri="{FF2B5EF4-FFF2-40B4-BE49-F238E27FC236}">
                <a16:creationId xmlns:a16="http://schemas.microsoft.com/office/drawing/2014/main" id="{0BFCF28B-E01B-8642-999C-9248D6CF5365}"/>
              </a:ext>
            </a:extLst>
          </p:cNvPr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6" name="Shape 2166">
            <a:extLst>
              <a:ext uri="{FF2B5EF4-FFF2-40B4-BE49-F238E27FC236}">
                <a16:creationId xmlns:a16="http://schemas.microsoft.com/office/drawing/2014/main" id="{A7C02E4B-D1E8-4242-80A2-872B5763338B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7" name="Shape 2167">
            <a:extLst>
              <a:ext uri="{FF2B5EF4-FFF2-40B4-BE49-F238E27FC236}">
                <a16:creationId xmlns:a16="http://schemas.microsoft.com/office/drawing/2014/main" id="{BB96DB2D-9F69-1E46-A396-8D8CB810CF75}"/>
              </a:ext>
            </a:extLst>
          </p:cNvPr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8" name="Shape 2168">
            <a:extLst>
              <a:ext uri="{FF2B5EF4-FFF2-40B4-BE49-F238E27FC236}">
                <a16:creationId xmlns:a16="http://schemas.microsoft.com/office/drawing/2014/main" id="{8E1970AC-ED08-1647-822C-B5A067AD74FA}"/>
              </a:ext>
            </a:extLst>
          </p:cNvPr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09" name="Shape 2169">
            <a:extLst>
              <a:ext uri="{FF2B5EF4-FFF2-40B4-BE49-F238E27FC236}">
                <a16:creationId xmlns:a16="http://schemas.microsoft.com/office/drawing/2014/main" id="{676613B8-CE72-1844-96CC-3B802511FFA2}"/>
              </a:ext>
            </a:extLst>
          </p:cNvPr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0" name="Shape 2170">
            <a:extLst>
              <a:ext uri="{FF2B5EF4-FFF2-40B4-BE49-F238E27FC236}">
                <a16:creationId xmlns:a16="http://schemas.microsoft.com/office/drawing/2014/main" id="{68431912-7853-344D-A287-F8FDACCC094C}"/>
              </a:ext>
            </a:extLst>
          </p:cNvPr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1" name="Shape 2171">
            <a:extLst>
              <a:ext uri="{FF2B5EF4-FFF2-40B4-BE49-F238E27FC236}">
                <a16:creationId xmlns:a16="http://schemas.microsoft.com/office/drawing/2014/main" id="{65B0C120-BBB6-4345-A4AF-72FFF7C3C0AA}"/>
              </a:ext>
            </a:extLst>
          </p:cNvPr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2" name="Shape 2172">
            <a:extLst>
              <a:ext uri="{FF2B5EF4-FFF2-40B4-BE49-F238E27FC236}">
                <a16:creationId xmlns:a16="http://schemas.microsoft.com/office/drawing/2014/main" id="{D66C2402-155C-CE46-A1A1-B79B9587A6AD}"/>
              </a:ext>
            </a:extLst>
          </p:cNvPr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3" name="Shape 2173">
            <a:extLst>
              <a:ext uri="{FF2B5EF4-FFF2-40B4-BE49-F238E27FC236}">
                <a16:creationId xmlns:a16="http://schemas.microsoft.com/office/drawing/2014/main" id="{2F1D1426-F7B4-5B46-BCAB-A5044F8F62A0}"/>
              </a:ext>
            </a:extLst>
          </p:cNvPr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4" name="Shape 2174">
            <a:extLst>
              <a:ext uri="{FF2B5EF4-FFF2-40B4-BE49-F238E27FC236}">
                <a16:creationId xmlns:a16="http://schemas.microsoft.com/office/drawing/2014/main" id="{2DA042CA-7495-334D-834B-D4116B8D2F22}"/>
              </a:ext>
            </a:extLst>
          </p:cNvPr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5" name="Shape 2175">
            <a:extLst>
              <a:ext uri="{FF2B5EF4-FFF2-40B4-BE49-F238E27FC236}">
                <a16:creationId xmlns:a16="http://schemas.microsoft.com/office/drawing/2014/main" id="{F0DBE6DD-5A32-4D4C-99C6-F07F2BA9B49F}"/>
              </a:ext>
            </a:extLst>
          </p:cNvPr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6" name="Shape 2176">
            <a:extLst>
              <a:ext uri="{FF2B5EF4-FFF2-40B4-BE49-F238E27FC236}">
                <a16:creationId xmlns:a16="http://schemas.microsoft.com/office/drawing/2014/main" id="{839728F3-99A9-5841-AB94-F930278DA0CC}"/>
              </a:ext>
            </a:extLst>
          </p:cNvPr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7" name="Shape 2177">
            <a:extLst>
              <a:ext uri="{FF2B5EF4-FFF2-40B4-BE49-F238E27FC236}">
                <a16:creationId xmlns:a16="http://schemas.microsoft.com/office/drawing/2014/main" id="{6E9A4A51-9DF1-4142-917C-480D2DF74921}"/>
              </a:ext>
            </a:extLst>
          </p:cNvPr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8" name="Shape 2178">
            <a:extLst>
              <a:ext uri="{FF2B5EF4-FFF2-40B4-BE49-F238E27FC236}">
                <a16:creationId xmlns:a16="http://schemas.microsoft.com/office/drawing/2014/main" id="{79EA61BE-22F4-8841-AB8C-1F91CE61B98B}"/>
              </a:ext>
            </a:extLst>
          </p:cNvPr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9" name="Shape 2179">
            <a:extLst>
              <a:ext uri="{FF2B5EF4-FFF2-40B4-BE49-F238E27FC236}">
                <a16:creationId xmlns:a16="http://schemas.microsoft.com/office/drawing/2014/main" id="{1F007CA4-0AD7-BB4E-BA54-780DC7D70148}"/>
              </a:ext>
            </a:extLst>
          </p:cNvPr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0" name="Shape 2180">
            <a:extLst>
              <a:ext uri="{FF2B5EF4-FFF2-40B4-BE49-F238E27FC236}">
                <a16:creationId xmlns:a16="http://schemas.microsoft.com/office/drawing/2014/main" id="{2BC55411-BCCD-7044-B4FC-2AD1AECD387D}"/>
              </a:ext>
            </a:extLst>
          </p:cNvPr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1" name="Shape 2181">
            <a:extLst>
              <a:ext uri="{FF2B5EF4-FFF2-40B4-BE49-F238E27FC236}">
                <a16:creationId xmlns:a16="http://schemas.microsoft.com/office/drawing/2014/main" id="{226D3306-D569-8F49-9C6F-C3913811924B}"/>
              </a:ext>
            </a:extLst>
          </p:cNvPr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2" name="Shape 2182">
            <a:extLst>
              <a:ext uri="{FF2B5EF4-FFF2-40B4-BE49-F238E27FC236}">
                <a16:creationId xmlns:a16="http://schemas.microsoft.com/office/drawing/2014/main" id="{F7B0087C-ACAE-B54A-8E17-B4751D7DA2CA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3" name="Shape 2183">
            <a:extLst>
              <a:ext uri="{FF2B5EF4-FFF2-40B4-BE49-F238E27FC236}">
                <a16:creationId xmlns:a16="http://schemas.microsoft.com/office/drawing/2014/main" id="{E08D4404-C350-0740-8232-42CAC32677AB}"/>
              </a:ext>
            </a:extLst>
          </p:cNvPr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4" name="Shape 2184">
            <a:extLst>
              <a:ext uri="{FF2B5EF4-FFF2-40B4-BE49-F238E27FC236}">
                <a16:creationId xmlns:a16="http://schemas.microsoft.com/office/drawing/2014/main" id="{AB4AECCD-3765-484B-9FC5-B9C992C86C2F}"/>
              </a:ext>
            </a:extLst>
          </p:cNvPr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5" name="Shape 2185">
            <a:extLst>
              <a:ext uri="{FF2B5EF4-FFF2-40B4-BE49-F238E27FC236}">
                <a16:creationId xmlns:a16="http://schemas.microsoft.com/office/drawing/2014/main" id="{FB7943E4-0742-844D-A2CE-A5CF901C662B}"/>
              </a:ext>
            </a:extLst>
          </p:cNvPr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6" name="Shape 2186">
            <a:extLst>
              <a:ext uri="{FF2B5EF4-FFF2-40B4-BE49-F238E27FC236}">
                <a16:creationId xmlns:a16="http://schemas.microsoft.com/office/drawing/2014/main" id="{9341BEBC-E631-F744-8402-AA1A7970A97B}"/>
              </a:ext>
            </a:extLst>
          </p:cNvPr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7" name="Shape 2187">
            <a:extLst>
              <a:ext uri="{FF2B5EF4-FFF2-40B4-BE49-F238E27FC236}">
                <a16:creationId xmlns:a16="http://schemas.microsoft.com/office/drawing/2014/main" id="{63355B50-1BC3-6546-9755-9894BD7D490A}"/>
              </a:ext>
            </a:extLst>
          </p:cNvPr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8" name="Shape 2188">
            <a:extLst>
              <a:ext uri="{FF2B5EF4-FFF2-40B4-BE49-F238E27FC236}">
                <a16:creationId xmlns:a16="http://schemas.microsoft.com/office/drawing/2014/main" id="{8CEE0E12-835B-F642-A6C0-20CFCF91BD62}"/>
              </a:ext>
            </a:extLst>
          </p:cNvPr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9" name="Shape 2189">
            <a:extLst>
              <a:ext uri="{FF2B5EF4-FFF2-40B4-BE49-F238E27FC236}">
                <a16:creationId xmlns:a16="http://schemas.microsoft.com/office/drawing/2014/main" id="{DE6A26D5-9DBC-294C-ABF5-C31E513042B9}"/>
              </a:ext>
            </a:extLst>
          </p:cNvPr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0" name="Shape 2190">
            <a:extLst>
              <a:ext uri="{FF2B5EF4-FFF2-40B4-BE49-F238E27FC236}">
                <a16:creationId xmlns:a16="http://schemas.microsoft.com/office/drawing/2014/main" id="{525D9DB5-B425-164B-9285-65868D86B755}"/>
              </a:ext>
            </a:extLst>
          </p:cNvPr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1" name="Shape 2191">
            <a:extLst>
              <a:ext uri="{FF2B5EF4-FFF2-40B4-BE49-F238E27FC236}">
                <a16:creationId xmlns:a16="http://schemas.microsoft.com/office/drawing/2014/main" id="{1E06BC91-23CA-3A43-97C0-488209950989}"/>
              </a:ext>
            </a:extLst>
          </p:cNvPr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2" name="Shape 2198">
            <a:extLst>
              <a:ext uri="{FF2B5EF4-FFF2-40B4-BE49-F238E27FC236}">
                <a16:creationId xmlns:a16="http://schemas.microsoft.com/office/drawing/2014/main" id="{F052C26E-948C-7547-9D1A-1E33A65C9CC8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3" name="Shape 2199">
            <a:extLst>
              <a:ext uri="{FF2B5EF4-FFF2-40B4-BE49-F238E27FC236}">
                <a16:creationId xmlns:a16="http://schemas.microsoft.com/office/drawing/2014/main" id="{97E3D40B-6F4B-344A-8FB8-C1A13A0F8CA1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4" name="Shape 2228">
            <a:extLst>
              <a:ext uri="{FF2B5EF4-FFF2-40B4-BE49-F238E27FC236}">
                <a16:creationId xmlns:a16="http://schemas.microsoft.com/office/drawing/2014/main" id="{D2C28AFF-7DA5-3641-AA84-93C4C44228C4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5" name="Shape 2229">
            <a:extLst>
              <a:ext uri="{FF2B5EF4-FFF2-40B4-BE49-F238E27FC236}">
                <a16:creationId xmlns:a16="http://schemas.microsoft.com/office/drawing/2014/main" id="{1804A685-B8D2-8E46-881E-3CDF0238507F}"/>
              </a:ext>
            </a:extLst>
          </p:cNvPr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6" name="Shape 2253">
            <a:extLst>
              <a:ext uri="{FF2B5EF4-FFF2-40B4-BE49-F238E27FC236}">
                <a16:creationId xmlns:a16="http://schemas.microsoft.com/office/drawing/2014/main" id="{988FD40F-2F86-FD4D-B1CC-7B75F4C7A3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95774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7" name="Shape 2254">
            <a:extLst>
              <a:ext uri="{FF2B5EF4-FFF2-40B4-BE49-F238E27FC236}">
                <a16:creationId xmlns:a16="http://schemas.microsoft.com/office/drawing/2014/main" id="{358E30A8-2A10-184E-98D9-3AC5A83361C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18050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8" name="Shape 2254">
            <a:extLst>
              <a:ext uri="{FF2B5EF4-FFF2-40B4-BE49-F238E27FC236}">
                <a16:creationId xmlns:a16="http://schemas.microsoft.com/office/drawing/2014/main" id="{3674A44B-8D35-494C-8AEA-30AA6AF41D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28514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39" name="Rectangle 2258">
            <a:extLst>
              <a:ext uri="{FF2B5EF4-FFF2-40B4-BE49-F238E27FC236}">
                <a16:creationId xmlns:a16="http://schemas.microsoft.com/office/drawing/2014/main" id="{6EB3F940-CCF8-604D-A16A-C94C367ED9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44273" y="3321474"/>
            <a:ext cx="100508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 </a:t>
            </a:r>
            <a:r>
              <a:rPr lang="tr-TR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12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 5</a:t>
            </a:r>
          </a:p>
        </p:txBody>
      </p:sp>
      <p:sp>
        <p:nvSpPr>
          <p:cNvPr id="440" name="Shape 2319">
            <a:extLst>
              <a:ext uri="{FF2B5EF4-FFF2-40B4-BE49-F238E27FC236}">
                <a16:creationId xmlns:a16="http://schemas.microsoft.com/office/drawing/2014/main" id="{B9F5BBED-17A9-4E44-A069-07FFF66B2078}"/>
              </a:ext>
            </a:extLst>
          </p:cNvPr>
          <p:cNvSpPr>
            <a:spLocks noChangeAspect="1"/>
          </p:cNvSpPr>
          <p:nvPr/>
        </p:nvSpPr>
        <p:spPr bwMode="auto">
          <a:xfrm>
            <a:off x="8847686" y="2274076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1" name="Shape 2320">
            <a:extLst>
              <a:ext uri="{FF2B5EF4-FFF2-40B4-BE49-F238E27FC236}">
                <a16:creationId xmlns:a16="http://schemas.microsoft.com/office/drawing/2014/main" id="{337F528A-405B-9247-ADA9-388661364771}"/>
              </a:ext>
            </a:extLst>
          </p:cNvPr>
          <p:cNvSpPr>
            <a:spLocks noChangeAspect="1"/>
          </p:cNvSpPr>
          <p:nvPr/>
        </p:nvSpPr>
        <p:spPr bwMode="auto">
          <a:xfrm>
            <a:off x="8847686" y="2274076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2" name="Shape 2321">
            <a:extLst>
              <a:ext uri="{FF2B5EF4-FFF2-40B4-BE49-F238E27FC236}">
                <a16:creationId xmlns:a16="http://schemas.microsoft.com/office/drawing/2014/main" id="{8BFAD355-0F34-B04A-9D65-B532E49ED216}"/>
              </a:ext>
            </a:extLst>
          </p:cNvPr>
          <p:cNvSpPr>
            <a:spLocks noChangeAspect="1"/>
          </p:cNvSpPr>
          <p:nvPr/>
        </p:nvSpPr>
        <p:spPr bwMode="auto">
          <a:xfrm>
            <a:off x="8621221" y="2309066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3" name="Shape 2322">
            <a:extLst>
              <a:ext uri="{FF2B5EF4-FFF2-40B4-BE49-F238E27FC236}">
                <a16:creationId xmlns:a16="http://schemas.microsoft.com/office/drawing/2014/main" id="{7F963018-BEBB-3240-A958-57B3E5792CB0}"/>
              </a:ext>
            </a:extLst>
          </p:cNvPr>
          <p:cNvSpPr>
            <a:spLocks noChangeAspect="1"/>
          </p:cNvSpPr>
          <p:nvPr/>
        </p:nvSpPr>
        <p:spPr bwMode="auto">
          <a:xfrm>
            <a:off x="8621221" y="2309066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4" name="Shape 2323">
            <a:extLst>
              <a:ext uri="{FF2B5EF4-FFF2-40B4-BE49-F238E27FC236}">
                <a16:creationId xmlns:a16="http://schemas.microsoft.com/office/drawing/2014/main" id="{D23ADB91-A0C4-FE46-874B-C07C15271A86}"/>
              </a:ext>
            </a:extLst>
          </p:cNvPr>
          <p:cNvSpPr>
            <a:spLocks noChangeAspect="1"/>
          </p:cNvSpPr>
          <p:nvPr/>
        </p:nvSpPr>
        <p:spPr bwMode="auto">
          <a:xfrm>
            <a:off x="8847686" y="2062298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5" name="Shape 2324">
            <a:extLst>
              <a:ext uri="{FF2B5EF4-FFF2-40B4-BE49-F238E27FC236}">
                <a16:creationId xmlns:a16="http://schemas.microsoft.com/office/drawing/2014/main" id="{ADAD6A7A-8165-CB4E-A59D-85077991ED5A}"/>
              </a:ext>
            </a:extLst>
          </p:cNvPr>
          <p:cNvSpPr>
            <a:spLocks noChangeAspect="1"/>
          </p:cNvSpPr>
          <p:nvPr/>
        </p:nvSpPr>
        <p:spPr bwMode="auto">
          <a:xfrm>
            <a:off x="8847686" y="2062298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6" name="Shape 2325">
            <a:extLst>
              <a:ext uri="{FF2B5EF4-FFF2-40B4-BE49-F238E27FC236}">
                <a16:creationId xmlns:a16="http://schemas.microsoft.com/office/drawing/2014/main" id="{991666EC-5555-9E4A-A5AD-6943CF0409CA}"/>
              </a:ext>
            </a:extLst>
          </p:cNvPr>
          <p:cNvSpPr>
            <a:spLocks noChangeAspect="1"/>
          </p:cNvSpPr>
          <p:nvPr/>
        </p:nvSpPr>
        <p:spPr bwMode="auto">
          <a:xfrm>
            <a:off x="8505226" y="1927864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7" name="Shape 2326">
            <a:extLst>
              <a:ext uri="{FF2B5EF4-FFF2-40B4-BE49-F238E27FC236}">
                <a16:creationId xmlns:a16="http://schemas.microsoft.com/office/drawing/2014/main" id="{CC901DFF-4306-7D45-9DAC-048C0CB0DD58}"/>
              </a:ext>
            </a:extLst>
          </p:cNvPr>
          <p:cNvSpPr>
            <a:spLocks noChangeAspect="1"/>
          </p:cNvSpPr>
          <p:nvPr/>
        </p:nvSpPr>
        <p:spPr bwMode="auto">
          <a:xfrm>
            <a:off x="8505226" y="1927864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8" name="Shape 2327">
            <a:extLst>
              <a:ext uri="{FF2B5EF4-FFF2-40B4-BE49-F238E27FC236}">
                <a16:creationId xmlns:a16="http://schemas.microsoft.com/office/drawing/2014/main" id="{62942405-6F36-5F4F-9EFD-F418EF8AC632}"/>
              </a:ext>
            </a:extLst>
          </p:cNvPr>
          <p:cNvSpPr>
            <a:spLocks noChangeAspect="1"/>
          </p:cNvSpPr>
          <p:nvPr/>
        </p:nvSpPr>
        <p:spPr bwMode="auto">
          <a:xfrm>
            <a:off x="8705914" y="1894715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49" name="Shape 2328">
            <a:extLst>
              <a:ext uri="{FF2B5EF4-FFF2-40B4-BE49-F238E27FC236}">
                <a16:creationId xmlns:a16="http://schemas.microsoft.com/office/drawing/2014/main" id="{67287956-A8EA-BB47-9A4D-D404E740C5C7}"/>
              </a:ext>
            </a:extLst>
          </p:cNvPr>
          <p:cNvSpPr>
            <a:spLocks noChangeAspect="1"/>
          </p:cNvSpPr>
          <p:nvPr/>
        </p:nvSpPr>
        <p:spPr bwMode="auto">
          <a:xfrm>
            <a:off x="8705914" y="1894715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0" name="Shape 2329">
            <a:extLst>
              <a:ext uri="{FF2B5EF4-FFF2-40B4-BE49-F238E27FC236}">
                <a16:creationId xmlns:a16="http://schemas.microsoft.com/office/drawing/2014/main" id="{32617E11-9F29-874D-945B-47A338BA2308}"/>
              </a:ext>
            </a:extLst>
          </p:cNvPr>
          <p:cNvSpPr>
            <a:spLocks noChangeAspect="1"/>
          </p:cNvSpPr>
          <p:nvPr/>
        </p:nvSpPr>
        <p:spPr bwMode="auto">
          <a:xfrm>
            <a:off x="8844003" y="2520845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1" name="Shape 2330">
            <a:extLst>
              <a:ext uri="{FF2B5EF4-FFF2-40B4-BE49-F238E27FC236}">
                <a16:creationId xmlns:a16="http://schemas.microsoft.com/office/drawing/2014/main" id="{67239E25-AD52-2E4A-953B-DA9410645443}"/>
              </a:ext>
            </a:extLst>
          </p:cNvPr>
          <p:cNvSpPr>
            <a:spLocks noChangeAspect="1"/>
          </p:cNvSpPr>
          <p:nvPr/>
        </p:nvSpPr>
        <p:spPr bwMode="auto">
          <a:xfrm>
            <a:off x="8844003" y="2520845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2" name="Shape 2331">
            <a:extLst>
              <a:ext uri="{FF2B5EF4-FFF2-40B4-BE49-F238E27FC236}">
                <a16:creationId xmlns:a16="http://schemas.microsoft.com/office/drawing/2014/main" id="{D23E2094-C0F3-9D4B-9C9D-EE3297881DDB}"/>
              </a:ext>
            </a:extLst>
          </p:cNvPr>
          <p:cNvSpPr>
            <a:spLocks noChangeAspect="1"/>
          </p:cNvSpPr>
          <p:nvPr/>
        </p:nvSpPr>
        <p:spPr bwMode="auto">
          <a:xfrm>
            <a:off x="9059423" y="2158058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3" name="Shape 2332">
            <a:extLst>
              <a:ext uri="{FF2B5EF4-FFF2-40B4-BE49-F238E27FC236}">
                <a16:creationId xmlns:a16="http://schemas.microsoft.com/office/drawing/2014/main" id="{22073AE4-B170-4F48-8FAF-42443FA13100}"/>
              </a:ext>
            </a:extLst>
          </p:cNvPr>
          <p:cNvSpPr>
            <a:spLocks noChangeAspect="1"/>
          </p:cNvSpPr>
          <p:nvPr/>
        </p:nvSpPr>
        <p:spPr bwMode="auto">
          <a:xfrm>
            <a:off x="9059423" y="2158058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4" name="Shape 2333">
            <a:extLst>
              <a:ext uri="{FF2B5EF4-FFF2-40B4-BE49-F238E27FC236}">
                <a16:creationId xmlns:a16="http://schemas.microsoft.com/office/drawing/2014/main" id="{673F69A1-91B2-AE41-8616-4CE824957D78}"/>
              </a:ext>
            </a:extLst>
          </p:cNvPr>
          <p:cNvSpPr>
            <a:spLocks noChangeAspect="1"/>
          </p:cNvSpPr>
          <p:nvPr/>
        </p:nvSpPr>
        <p:spPr bwMode="auto">
          <a:xfrm>
            <a:off x="8637791" y="2113861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5" name="Shape 2334">
            <a:extLst>
              <a:ext uri="{FF2B5EF4-FFF2-40B4-BE49-F238E27FC236}">
                <a16:creationId xmlns:a16="http://schemas.microsoft.com/office/drawing/2014/main" id="{864E3683-E1C5-0944-8E18-4AE4E9FA7941}"/>
              </a:ext>
            </a:extLst>
          </p:cNvPr>
          <p:cNvSpPr>
            <a:spLocks noChangeAspect="1"/>
          </p:cNvSpPr>
          <p:nvPr/>
        </p:nvSpPr>
        <p:spPr bwMode="auto">
          <a:xfrm>
            <a:off x="8637791" y="2113861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6" name="Shape 2335">
            <a:extLst>
              <a:ext uri="{FF2B5EF4-FFF2-40B4-BE49-F238E27FC236}">
                <a16:creationId xmlns:a16="http://schemas.microsoft.com/office/drawing/2014/main" id="{5F35C133-1A35-D449-8E66-73DBB8D7B5A0}"/>
              </a:ext>
            </a:extLst>
          </p:cNvPr>
          <p:cNvSpPr>
            <a:spLocks noChangeAspect="1"/>
          </p:cNvSpPr>
          <p:nvPr/>
        </p:nvSpPr>
        <p:spPr bwMode="auto">
          <a:xfrm>
            <a:off x="8976569" y="1870776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7" name="Shape 2336">
            <a:extLst>
              <a:ext uri="{FF2B5EF4-FFF2-40B4-BE49-F238E27FC236}">
                <a16:creationId xmlns:a16="http://schemas.microsoft.com/office/drawing/2014/main" id="{BC5CB825-D33E-F848-A326-131DDC24EF63}"/>
              </a:ext>
            </a:extLst>
          </p:cNvPr>
          <p:cNvSpPr>
            <a:spLocks noChangeAspect="1"/>
          </p:cNvSpPr>
          <p:nvPr/>
        </p:nvSpPr>
        <p:spPr bwMode="auto">
          <a:xfrm>
            <a:off x="8976569" y="1870776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8" name="Shape 2337">
            <a:extLst>
              <a:ext uri="{FF2B5EF4-FFF2-40B4-BE49-F238E27FC236}">
                <a16:creationId xmlns:a16="http://schemas.microsoft.com/office/drawing/2014/main" id="{A4B5E61E-E781-D245-9D84-411E9A37DB3E}"/>
              </a:ext>
            </a:extLst>
          </p:cNvPr>
          <p:cNvSpPr>
            <a:spLocks noChangeAspect="1"/>
          </p:cNvSpPr>
          <p:nvPr/>
        </p:nvSpPr>
        <p:spPr bwMode="auto">
          <a:xfrm>
            <a:off x="9123864" y="2380887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59" name="Shape 2338">
            <a:extLst>
              <a:ext uri="{FF2B5EF4-FFF2-40B4-BE49-F238E27FC236}">
                <a16:creationId xmlns:a16="http://schemas.microsoft.com/office/drawing/2014/main" id="{299EFB65-92C9-644C-B354-0E09393D3E98}"/>
              </a:ext>
            </a:extLst>
          </p:cNvPr>
          <p:cNvSpPr>
            <a:spLocks noChangeAspect="1"/>
          </p:cNvSpPr>
          <p:nvPr/>
        </p:nvSpPr>
        <p:spPr bwMode="auto">
          <a:xfrm>
            <a:off x="9123864" y="2380887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0" name="Shape 2339">
            <a:extLst>
              <a:ext uri="{FF2B5EF4-FFF2-40B4-BE49-F238E27FC236}">
                <a16:creationId xmlns:a16="http://schemas.microsoft.com/office/drawing/2014/main" id="{48213973-A860-BC45-8C9C-9B6B4420950C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4" y="1966536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1" name="Shape 2340">
            <a:extLst>
              <a:ext uri="{FF2B5EF4-FFF2-40B4-BE49-F238E27FC236}">
                <a16:creationId xmlns:a16="http://schemas.microsoft.com/office/drawing/2014/main" id="{A44813F8-52F5-3B46-AF2E-27E43103BDAD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4" y="1966536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2" name="Shape 2341">
            <a:extLst>
              <a:ext uri="{FF2B5EF4-FFF2-40B4-BE49-F238E27FC236}">
                <a16:creationId xmlns:a16="http://schemas.microsoft.com/office/drawing/2014/main" id="{4CB83BEC-C873-8741-904B-50B46023995F}"/>
              </a:ext>
            </a:extLst>
          </p:cNvPr>
          <p:cNvSpPr>
            <a:spLocks noChangeAspect="1"/>
          </p:cNvSpPr>
          <p:nvPr/>
        </p:nvSpPr>
        <p:spPr bwMode="auto">
          <a:xfrm>
            <a:off x="8617537" y="2587140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3" name="Shape 2342">
            <a:extLst>
              <a:ext uri="{FF2B5EF4-FFF2-40B4-BE49-F238E27FC236}">
                <a16:creationId xmlns:a16="http://schemas.microsoft.com/office/drawing/2014/main" id="{C0D1DE6D-8898-354D-A34B-D5483EF5B2E0}"/>
              </a:ext>
            </a:extLst>
          </p:cNvPr>
          <p:cNvSpPr>
            <a:spLocks noChangeAspect="1"/>
          </p:cNvSpPr>
          <p:nvPr/>
        </p:nvSpPr>
        <p:spPr bwMode="auto">
          <a:xfrm>
            <a:off x="8617537" y="2587140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4" name="Shape 2343">
            <a:extLst>
              <a:ext uri="{FF2B5EF4-FFF2-40B4-BE49-F238E27FC236}">
                <a16:creationId xmlns:a16="http://schemas.microsoft.com/office/drawing/2014/main" id="{216C1753-77C4-D940-914D-41EAC718860A}"/>
              </a:ext>
            </a:extLst>
          </p:cNvPr>
          <p:cNvSpPr>
            <a:spLocks noChangeAspect="1"/>
          </p:cNvSpPr>
          <p:nvPr/>
        </p:nvSpPr>
        <p:spPr bwMode="auto">
          <a:xfrm>
            <a:off x="8996822" y="2587140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5" name="Shape 2344">
            <a:extLst>
              <a:ext uri="{FF2B5EF4-FFF2-40B4-BE49-F238E27FC236}">
                <a16:creationId xmlns:a16="http://schemas.microsoft.com/office/drawing/2014/main" id="{22B733B0-4C1C-9D44-92C6-D8C81B828973}"/>
              </a:ext>
            </a:extLst>
          </p:cNvPr>
          <p:cNvSpPr>
            <a:spLocks noChangeAspect="1"/>
          </p:cNvSpPr>
          <p:nvPr/>
        </p:nvSpPr>
        <p:spPr bwMode="auto">
          <a:xfrm>
            <a:off x="8996822" y="2587140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6" name="Shape 2345">
            <a:extLst>
              <a:ext uri="{FF2B5EF4-FFF2-40B4-BE49-F238E27FC236}">
                <a16:creationId xmlns:a16="http://schemas.microsoft.com/office/drawing/2014/main" id="{EDE101C1-1A8E-9F44-A5AC-FE12089251E0}"/>
              </a:ext>
            </a:extLst>
          </p:cNvPr>
          <p:cNvSpPr>
            <a:spLocks noChangeAspect="1"/>
          </p:cNvSpPr>
          <p:nvPr/>
        </p:nvSpPr>
        <p:spPr bwMode="auto">
          <a:xfrm>
            <a:off x="9339283" y="2229878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7" name="Shape 2346">
            <a:extLst>
              <a:ext uri="{FF2B5EF4-FFF2-40B4-BE49-F238E27FC236}">
                <a16:creationId xmlns:a16="http://schemas.microsoft.com/office/drawing/2014/main" id="{D082782F-D567-F541-928A-13A6B6AAEDEC}"/>
              </a:ext>
            </a:extLst>
          </p:cNvPr>
          <p:cNvSpPr>
            <a:spLocks noChangeAspect="1"/>
          </p:cNvSpPr>
          <p:nvPr/>
        </p:nvSpPr>
        <p:spPr bwMode="auto">
          <a:xfrm>
            <a:off x="9339283" y="2229878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8" name="Shape 2347">
            <a:extLst>
              <a:ext uri="{FF2B5EF4-FFF2-40B4-BE49-F238E27FC236}">
                <a16:creationId xmlns:a16="http://schemas.microsoft.com/office/drawing/2014/main" id="{BCB01C7A-1AF1-724F-8B92-533B0ED2F4B5}"/>
              </a:ext>
            </a:extLst>
          </p:cNvPr>
          <p:cNvSpPr>
            <a:spLocks noChangeAspect="1"/>
          </p:cNvSpPr>
          <p:nvPr/>
        </p:nvSpPr>
        <p:spPr bwMode="auto">
          <a:xfrm>
            <a:off x="9363218" y="2463757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9" name="Shape 2348">
            <a:extLst>
              <a:ext uri="{FF2B5EF4-FFF2-40B4-BE49-F238E27FC236}">
                <a16:creationId xmlns:a16="http://schemas.microsoft.com/office/drawing/2014/main" id="{E9383BC9-D969-D74A-8A68-5B542EFC3335}"/>
              </a:ext>
            </a:extLst>
          </p:cNvPr>
          <p:cNvSpPr>
            <a:spLocks noChangeAspect="1"/>
          </p:cNvSpPr>
          <p:nvPr/>
        </p:nvSpPr>
        <p:spPr bwMode="auto">
          <a:xfrm>
            <a:off x="9363218" y="2463757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0" name="Shape 2132">
            <a:extLst>
              <a:ext uri="{FF2B5EF4-FFF2-40B4-BE49-F238E27FC236}">
                <a16:creationId xmlns:a16="http://schemas.microsoft.com/office/drawing/2014/main" id="{9219D453-18CF-BD4B-BB9E-6015E495187A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1" name="Shape 2133">
            <a:extLst>
              <a:ext uri="{FF2B5EF4-FFF2-40B4-BE49-F238E27FC236}">
                <a16:creationId xmlns:a16="http://schemas.microsoft.com/office/drawing/2014/main" id="{BD4C5CB8-2A50-0D4E-BB85-BBE9A8197230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2" name="Shape 2134">
            <a:extLst>
              <a:ext uri="{FF2B5EF4-FFF2-40B4-BE49-F238E27FC236}">
                <a16:creationId xmlns:a16="http://schemas.microsoft.com/office/drawing/2014/main" id="{63720266-C266-1047-B362-D28A3190E6D2}"/>
              </a:ext>
            </a:extLst>
          </p:cNvPr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3" name="Shape 2135">
            <a:extLst>
              <a:ext uri="{FF2B5EF4-FFF2-40B4-BE49-F238E27FC236}">
                <a16:creationId xmlns:a16="http://schemas.microsoft.com/office/drawing/2014/main" id="{E150F9ED-B59B-1E49-9A48-F01C369BA15F}"/>
              </a:ext>
            </a:extLst>
          </p:cNvPr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4" name="Shape 2136">
            <a:extLst>
              <a:ext uri="{FF2B5EF4-FFF2-40B4-BE49-F238E27FC236}">
                <a16:creationId xmlns:a16="http://schemas.microsoft.com/office/drawing/2014/main" id="{51AA2325-9854-A941-8CEA-084FFD52E285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5" name="Shape 2137">
            <a:extLst>
              <a:ext uri="{FF2B5EF4-FFF2-40B4-BE49-F238E27FC236}">
                <a16:creationId xmlns:a16="http://schemas.microsoft.com/office/drawing/2014/main" id="{D5150769-97C7-4F42-8AF7-670D277A2687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6" name="Shape 2138">
            <a:extLst>
              <a:ext uri="{FF2B5EF4-FFF2-40B4-BE49-F238E27FC236}">
                <a16:creationId xmlns:a16="http://schemas.microsoft.com/office/drawing/2014/main" id="{A0C39089-CECA-1B4B-818D-0D6082799E36}"/>
              </a:ext>
            </a:extLst>
          </p:cNvPr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7" name="Shape 2139">
            <a:extLst>
              <a:ext uri="{FF2B5EF4-FFF2-40B4-BE49-F238E27FC236}">
                <a16:creationId xmlns:a16="http://schemas.microsoft.com/office/drawing/2014/main" id="{9FE5A34B-BF08-744B-8777-5E151D60070D}"/>
              </a:ext>
            </a:extLst>
          </p:cNvPr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8" name="Shape 2140">
            <a:extLst>
              <a:ext uri="{FF2B5EF4-FFF2-40B4-BE49-F238E27FC236}">
                <a16:creationId xmlns:a16="http://schemas.microsoft.com/office/drawing/2014/main" id="{AADC078E-604C-4C48-B99A-C37D2323C9BC}"/>
              </a:ext>
            </a:extLst>
          </p:cNvPr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9" name="Shape 2141">
            <a:extLst>
              <a:ext uri="{FF2B5EF4-FFF2-40B4-BE49-F238E27FC236}">
                <a16:creationId xmlns:a16="http://schemas.microsoft.com/office/drawing/2014/main" id="{064679E3-AC13-8E48-9A42-E1EE32210BE2}"/>
              </a:ext>
            </a:extLst>
          </p:cNvPr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0" name="Shape 2142">
            <a:extLst>
              <a:ext uri="{FF2B5EF4-FFF2-40B4-BE49-F238E27FC236}">
                <a16:creationId xmlns:a16="http://schemas.microsoft.com/office/drawing/2014/main" id="{FCBF0780-44C7-0343-B92F-0F789DE569C3}"/>
              </a:ext>
            </a:extLst>
          </p:cNvPr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1" name="Shape 2143">
            <a:extLst>
              <a:ext uri="{FF2B5EF4-FFF2-40B4-BE49-F238E27FC236}">
                <a16:creationId xmlns:a16="http://schemas.microsoft.com/office/drawing/2014/main" id="{2C6CC3F6-7F68-A743-A463-71DAB6679146}"/>
              </a:ext>
            </a:extLst>
          </p:cNvPr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2" name="Shape 2144">
            <a:extLst>
              <a:ext uri="{FF2B5EF4-FFF2-40B4-BE49-F238E27FC236}">
                <a16:creationId xmlns:a16="http://schemas.microsoft.com/office/drawing/2014/main" id="{39D9488B-033F-A14D-A715-CCE7BA643948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3" name="Shape 2145">
            <a:extLst>
              <a:ext uri="{FF2B5EF4-FFF2-40B4-BE49-F238E27FC236}">
                <a16:creationId xmlns:a16="http://schemas.microsoft.com/office/drawing/2014/main" id="{B7EEFCB3-401E-9846-AAD4-D5333EA830AC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4" name="Shape 2146">
            <a:extLst>
              <a:ext uri="{FF2B5EF4-FFF2-40B4-BE49-F238E27FC236}">
                <a16:creationId xmlns:a16="http://schemas.microsoft.com/office/drawing/2014/main" id="{7E1C94E2-1FBB-864B-B343-682A74836359}"/>
              </a:ext>
            </a:extLst>
          </p:cNvPr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5" name="Shape 2147">
            <a:extLst>
              <a:ext uri="{FF2B5EF4-FFF2-40B4-BE49-F238E27FC236}">
                <a16:creationId xmlns:a16="http://schemas.microsoft.com/office/drawing/2014/main" id="{A46EE34E-1CB6-394B-90C4-3ABE9DFF41C4}"/>
              </a:ext>
            </a:extLst>
          </p:cNvPr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6" name="Shape 2148">
            <a:extLst>
              <a:ext uri="{FF2B5EF4-FFF2-40B4-BE49-F238E27FC236}">
                <a16:creationId xmlns:a16="http://schemas.microsoft.com/office/drawing/2014/main" id="{6FE104A7-DAFF-4343-8570-672BF9C6FA58}"/>
              </a:ext>
            </a:extLst>
          </p:cNvPr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7" name="Shape 2149">
            <a:extLst>
              <a:ext uri="{FF2B5EF4-FFF2-40B4-BE49-F238E27FC236}">
                <a16:creationId xmlns:a16="http://schemas.microsoft.com/office/drawing/2014/main" id="{5B9E7757-CB6B-F24F-AC2A-3CD4FE417BCA}"/>
              </a:ext>
            </a:extLst>
          </p:cNvPr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8" name="Shape 2150">
            <a:extLst>
              <a:ext uri="{FF2B5EF4-FFF2-40B4-BE49-F238E27FC236}">
                <a16:creationId xmlns:a16="http://schemas.microsoft.com/office/drawing/2014/main" id="{31859BE5-E7C7-754A-AA3C-9BEFDF84A150}"/>
              </a:ext>
            </a:extLst>
          </p:cNvPr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9" name="Shape 2151">
            <a:extLst>
              <a:ext uri="{FF2B5EF4-FFF2-40B4-BE49-F238E27FC236}">
                <a16:creationId xmlns:a16="http://schemas.microsoft.com/office/drawing/2014/main" id="{B681AFF7-7AB4-734D-A318-B04E73088A07}"/>
              </a:ext>
            </a:extLst>
          </p:cNvPr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0" name="Shape 2152">
            <a:extLst>
              <a:ext uri="{FF2B5EF4-FFF2-40B4-BE49-F238E27FC236}">
                <a16:creationId xmlns:a16="http://schemas.microsoft.com/office/drawing/2014/main" id="{64CDA505-1BD8-2144-8422-562026F514E0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1" name="Shape 2153">
            <a:extLst>
              <a:ext uri="{FF2B5EF4-FFF2-40B4-BE49-F238E27FC236}">
                <a16:creationId xmlns:a16="http://schemas.microsoft.com/office/drawing/2014/main" id="{85A51765-8576-8C46-BE7B-E603C322AA28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2" name="Shape 2154">
            <a:extLst>
              <a:ext uri="{FF2B5EF4-FFF2-40B4-BE49-F238E27FC236}">
                <a16:creationId xmlns:a16="http://schemas.microsoft.com/office/drawing/2014/main" id="{5F4DD611-2048-5F4B-9359-635E58FFCCD9}"/>
              </a:ext>
            </a:extLst>
          </p:cNvPr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3" name="Shape 2155">
            <a:extLst>
              <a:ext uri="{FF2B5EF4-FFF2-40B4-BE49-F238E27FC236}">
                <a16:creationId xmlns:a16="http://schemas.microsoft.com/office/drawing/2014/main" id="{E84F54E4-A2FE-974C-B746-AE6A0B5E4497}"/>
              </a:ext>
            </a:extLst>
          </p:cNvPr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4" name="Shape 2156">
            <a:extLst>
              <a:ext uri="{FF2B5EF4-FFF2-40B4-BE49-F238E27FC236}">
                <a16:creationId xmlns:a16="http://schemas.microsoft.com/office/drawing/2014/main" id="{EC93A8B2-5DAB-9D4A-AB18-154F8492E7B1}"/>
              </a:ext>
            </a:extLst>
          </p:cNvPr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5" name="Shape 2157">
            <a:extLst>
              <a:ext uri="{FF2B5EF4-FFF2-40B4-BE49-F238E27FC236}">
                <a16:creationId xmlns:a16="http://schemas.microsoft.com/office/drawing/2014/main" id="{6A36F791-BB73-314C-81EB-BE990BF75F00}"/>
              </a:ext>
            </a:extLst>
          </p:cNvPr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6" name="Shape 2158">
            <a:extLst>
              <a:ext uri="{FF2B5EF4-FFF2-40B4-BE49-F238E27FC236}">
                <a16:creationId xmlns:a16="http://schemas.microsoft.com/office/drawing/2014/main" id="{27CB249C-BDCD-974C-8CCE-086412EAD33D}"/>
              </a:ext>
            </a:extLst>
          </p:cNvPr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7" name="Shape 2159">
            <a:extLst>
              <a:ext uri="{FF2B5EF4-FFF2-40B4-BE49-F238E27FC236}">
                <a16:creationId xmlns:a16="http://schemas.microsoft.com/office/drawing/2014/main" id="{F5D9A54F-F01B-2142-AE54-780FFBA73CF6}"/>
              </a:ext>
            </a:extLst>
          </p:cNvPr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8" name="Shape 2160">
            <a:extLst>
              <a:ext uri="{FF2B5EF4-FFF2-40B4-BE49-F238E27FC236}">
                <a16:creationId xmlns:a16="http://schemas.microsoft.com/office/drawing/2014/main" id="{6B80CFA9-FBB3-D24B-96D8-2791CD7D24A9}"/>
              </a:ext>
            </a:extLst>
          </p:cNvPr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9" name="Shape 2161">
            <a:extLst>
              <a:ext uri="{FF2B5EF4-FFF2-40B4-BE49-F238E27FC236}">
                <a16:creationId xmlns:a16="http://schemas.microsoft.com/office/drawing/2014/main" id="{B849D5B8-3111-EF4C-9F8F-5BDE612AA65E}"/>
              </a:ext>
            </a:extLst>
          </p:cNvPr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0" name="Shape 2162">
            <a:extLst>
              <a:ext uri="{FF2B5EF4-FFF2-40B4-BE49-F238E27FC236}">
                <a16:creationId xmlns:a16="http://schemas.microsoft.com/office/drawing/2014/main" id="{7A8A676F-61E5-044D-9A3D-D7B6E7CE4FF0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1" name="Shape 2163">
            <a:extLst>
              <a:ext uri="{FF2B5EF4-FFF2-40B4-BE49-F238E27FC236}">
                <a16:creationId xmlns:a16="http://schemas.microsoft.com/office/drawing/2014/main" id="{6A5CC4BA-D565-6549-8FC7-5DB7B06B52D0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2" name="Shape 2164">
            <a:extLst>
              <a:ext uri="{FF2B5EF4-FFF2-40B4-BE49-F238E27FC236}">
                <a16:creationId xmlns:a16="http://schemas.microsoft.com/office/drawing/2014/main" id="{9FED561A-3CB7-C44F-B1DF-CA28BE3BA0EF}"/>
              </a:ext>
            </a:extLst>
          </p:cNvPr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3" name="Shape 2165">
            <a:extLst>
              <a:ext uri="{FF2B5EF4-FFF2-40B4-BE49-F238E27FC236}">
                <a16:creationId xmlns:a16="http://schemas.microsoft.com/office/drawing/2014/main" id="{F300F9F0-2FCE-2740-807A-F9AC4DE2E6DE}"/>
              </a:ext>
            </a:extLst>
          </p:cNvPr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4" name="Shape 2166">
            <a:extLst>
              <a:ext uri="{FF2B5EF4-FFF2-40B4-BE49-F238E27FC236}">
                <a16:creationId xmlns:a16="http://schemas.microsoft.com/office/drawing/2014/main" id="{2053F30E-CAE7-C248-A817-C7C7E5D67254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5" name="Shape 2167">
            <a:extLst>
              <a:ext uri="{FF2B5EF4-FFF2-40B4-BE49-F238E27FC236}">
                <a16:creationId xmlns:a16="http://schemas.microsoft.com/office/drawing/2014/main" id="{57F0ADD0-8505-D64D-81F8-BBF998845E98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6" name="Shape 2168">
            <a:extLst>
              <a:ext uri="{FF2B5EF4-FFF2-40B4-BE49-F238E27FC236}">
                <a16:creationId xmlns:a16="http://schemas.microsoft.com/office/drawing/2014/main" id="{C4F5EFCD-808A-1A49-9FC6-4D773121E9C6}"/>
              </a:ext>
            </a:extLst>
          </p:cNvPr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7" name="Shape 2169">
            <a:extLst>
              <a:ext uri="{FF2B5EF4-FFF2-40B4-BE49-F238E27FC236}">
                <a16:creationId xmlns:a16="http://schemas.microsoft.com/office/drawing/2014/main" id="{E5706543-26DA-8A46-BE8D-02361DFC7F8C}"/>
              </a:ext>
            </a:extLst>
          </p:cNvPr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8" name="Shape 2170">
            <a:extLst>
              <a:ext uri="{FF2B5EF4-FFF2-40B4-BE49-F238E27FC236}">
                <a16:creationId xmlns:a16="http://schemas.microsoft.com/office/drawing/2014/main" id="{B642AF54-8849-534D-A585-D349B9C6760A}"/>
              </a:ext>
            </a:extLst>
          </p:cNvPr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9" name="Shape 2171">
            <a:extLst>
              <a:ext uri="{FF2B5EF4-FFF2-40B4-BE49-F238E27FC236}">
                <a16:creationId xmlns:a16="http://schemas.microsoft.com/office/drawing/2014/main" id="{A52FDA19-9203-734C-B674-4F1802339C3D}"/>
              </a:ext>
            </a:extLst>
          </p:cNvPr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0" name="Shape 2172">
            <a:extLst>
              <a:ext uri="{FF2B5EF4-FFF2-40B4-BE49-F238E27FC236}">
                <a16:creationId xmlns:a16="http://schemas.microsoft.com/office/drawing/2014/main" id="{15D27D7B-F332-0C4A-8B48-14ADA5DBCBF4}"/>
              </a:ext>
            </a:extLst>
          </p:cNvPr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1" name="Shape 2173">
            <a:extLst>
              <a:ext uri="{FF2B5EF4-FFF2-40B4-BE49-F238E27FC236}">
                <a16:creationId xmlns:a16="http://schemas.microsoft.com/office/drawing/2014/main" id="{30442822-322A-1847-9E61-159E1D6C4B4E}"/>
              </a:ext>
            </a:extLst>
          </p:cNvPr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2" name="Shape 2174">
            <a:extLst>
              <a:ext uri="{FF2B5EF4-FFF2-40B4-BE49-F238E27FC236}">
                <a16:creationId xmlns:a16="http://schemas.microsoft.com/office/drawing/2014/main" id="{0777BA9A-C0A4-C245-99F8-7460C6F84D4E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3" name="Shape 2175">
            <a:extLst>
              <a:ext uri="{FF2B5EF4-FFF2-40B4-BE49-F238E27FC236}">
                <a16:creationId xmlns:a16="http://schemas.microsoft.com/office/drawing/2014/main" id="{163F7474-7B0D-FC49-930B-AB2563482E47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4" name="Shape 2176">
            <a:extLst>
              <a:ext uri="{FF2B5EF4-FFF2-40B4-BE49-F238E27FC236}">
                <a16:creationId xmlns:a16="http://schemas.microsoft.com/office/drawing/2014/main" id="{9357A306-5D00-B74D-B024-5F16A5F1C824}"/>
              </a:ext>
            </a:extLst>
          </p:cNvPr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5" name="Shape 2177">
            <a:extLst>
              <a:ext uri="{FF2B5EF4-FFF2-40B4-BE49-F238E27FC236}">
                <a16:creationId xmlns:a16="http://schemas.microsoft.com/office/drawing/2014/main" id="{820127AD-AB15-8C44-9825-0A39CA26249A}"/>
              </a:ext>
            </a:extLst>
          </p:cNvPr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6" name="Shape 2179">
            <a:extLst>
              <a:ext uri="{FF2B5EF4-FFF2-40B4-BE49-F238E27FC236}">
                <a16:creationId xmlns:a16="http://schemas.microsoft.com/office/drawing/2014/main" id="{D51FA2F6-8BA5-2A41-A242-CAEECB2A87E0}"/>
              </a:ext>
            </a:extLst>
          </p:cNvPr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7" name="Shape 2180">
            <a:extLst>
              <a:ext uri="{FF2B5EF4-FFF2-40B4-BE49-F238E27FC236}">
                <a16:creationId xmlns:a16="http://schemas.microsoft.com/office/drawing/2014/main" id="{19B71FC3-446A-5A41-A1DA-7AB1772D7716}"/>
              </a:ext>
            </a:extLst>
          </p:cNvPr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8" name="Shape 2181">
            <a:extLst>
              <a:ext uri="{FF2B5EF4-FFF2-40B4-BE49-F238E27FC236}">
                <a16:creationId xmlns:a16="http://schemas.microsoft.com/office/drawing/2014/main" id="{8CFDEE17-A4A4-FC47-994B-4980209D0DCC}"/>
              </a:ext>
            </a:extLst>
          </p:cNvPr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9" name="Shape 2182">
            <a:extLst>
              <a:ext uri="{FF2B5EF4-FFF2-40B4-BE49-F238E27FC236}">
                <a16:creationId xmlns:a16="http://schemas.microsoft.com/office/drawing/2014/main" id="{A9511B18-90D5-D040-8F39-7DDFD13BF173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0" name="Shape 2183">
            <a:extLst>
              <a:ext uri="{FF2B5EF4-FFF2-40B4-BE49-F238E27FC236}">
                <a16:creationId xmlns:a16="http://schemas.microsoft.com/office/drawing/2014/main" id="{D209E591-E62C-7B4F-81DE-1F37A9F741A9}"/>
              </a:ext>
            </a:extLst>
          </p:cNvPr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1" name="Shape 2184">
            <a:extLst>
              <a:ext uri="{FF2B5EF4-FFF2-40B4-BE49-F238E27FC236}">
                <a16:creationId xmlns:a16="http://schemas.microsoft.com/office/drawing/2014/main" id="{BA5D31A3-EE0A-B248-85C5-3ABDFE642BB5}"/>
              </a:ext>
            </a:extLst>
          </p:cNvPr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2" name="Shape 2185">
            <a:extLst>
              <a:ext uri="{FF2B5EF4-FFF2-40B4-BE49-F238E27FC236}">
                <a16:creationId xmlns:a16="http://schemas.microsoft.com/office/drawing/2014/main" id="{EAF8C0FC-2F16-BA48-9088-E0997F7B7A83}"/>
              </a:ext>
            </a:extLst>
          </p:cNvPr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3" name="Shape 2186">
            <a:extLst>
              <a:ext uri="{FF2B5EF4-FFF2-40B4-BE49-F238E27FC236}">
                <a16:creationId xmlns:a16="http://schemas.microsoft.com/office/drawing/2014/main" id="{EAD47972-F298-3942-BAC5-41828235DC78}"/>
              </a:ext>
            </a:extLst>
          </p:cNvPr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4" name="Shape 2187">
            <a:extLst>
              <a:ext uri="{FF2B5EF4-FFF2-40B4-BE49-F238E27FC236}">
                <a16:creationId xmlns:a16="http://schemas.microsoft.com/office/drawing/2014/main" id="{C19DB319-1C83-974B-AE29-84CC63FD1439}"/>
              </a:ext>
            </a:extLst>
          </p:cNvPr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5" name="Shape 2188">
            <a:extLst>
              <a:ext uri="{FF2B5EF4-FFF2-40B4-BE49-F238E27FC236}">
                <a16:creationId xmlns:a16="http://schemas.microsoft.com/office/drawing/2014/main" id="{3E87FFA3-5740-B541-B6FD-90EE0B8966E1}"/>
              </a:ext>
            </a:extLst>
          </p:cNvPr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6" name="Shape 2189">
            <a:extLst>
              <a:ext uri="{FF2B5EF4-FFF2-40B4-BE49-F238E27FC236}">
                <a16:creationId xmlns:a16="http://schemas.microsoft.com/office/drawing/2014/main" id="{E45BA043-7A90-CE4A-9F53-719D42BDF88A}"/>
              </a:ext>
            </a:extLst>
          </p:cNvPr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7" name="Shape 2190">
            <a:extLst>
              <a:ext uri="{FF2B5EF4-FFF2-40B4-BE49-F238E27FC236}">
                <a16:creationId xmlns:a16="http://schemas.microsoft.com/office/drawing/2014/main" id="{E13368DD-BBDB-A144-96C8-D7015C6CD25B}"/>
              </a:ext>
            </a:extLst>
          </p:cNvPr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8" name="Shape 2191">
            <a:extLst>
              <a:ext uri="{FF2B5EF4-FFF2-40B4-BE49-F238E27FC236}">
                <a16:creationId xmlns:a16="http://schemas.microsoft.com/office/drawing/2014/main" id="{38EB94C5-AEAF-7F41-A64D-F32C85F8601E}"/>
              </a:ext>
            </a:extLst>
          </p:cNvPr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9" name="Shape 2339">
            <a:extLst>
              <a:ext uri="{FF2B5EF4-FFF2-40B4-BE49-F238E27FC236}">
                <a16:creationId xmlns:a16="http://schemas.microsoft.com/office/drawing/2014/main" id="{B433BA19-685C-8A4D-BEF7-07B5405EC7A9}"/>
              </a:ext>
            </a:extLst>
          </p:cNvPr>
          <p:cNvSpPr>
            <a:spLocks noChangeAspect="1"/>
          </p:cNvSpPr>
          <p:nvPr/>
        </p:nvSpPr>
        <p:spPr bwMode="auto">
          <a:xfrm>
            <a:off x="9442477" y="203819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0" name="Shape 2339">
            <a:extLst>
              <a:ext uri="{FF2B5EF4-FFF2-40B4-BE49-F238E27FC236}">
                <a16:creationId xmlns:a16="http://schemas.microsoft.com/office/drawing/2014/main" id="{11F80893-C8CA-F942-8F9F-6EC6E5DD5C12}"/>
              </a:ext>
            </a:extLst>
          </p:cNvPr>
          <p:cNvSpPr>
            <a:spLocks noChangeAspect="1"/>
          </p:cNvSpPr>
          <p:nvPr/>
        </p:nvSpPr>
        <p:spPr bwMode="auto">
          <a:xfrm>
            <a:off x="9651353" y="1876416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1" name="Shape 2339">
            <a:extLst>
              <a:ext uri="{FF2B5EF4-FFF2-40B4-BE49-F238E27FC236}">
                <a16:creationId xmlns:a16="http://schemas.microsoft.com/office/drawing/2014/main" id="{7F760717-7AFE-7249-BA01-69F36D608E9C}"/>
              </a:ext>
            </a:extLst>
          </p:cNvPr>
          <p:cNvSpPr>
            <a:spLocks noChangeAspect="1"/>
          </p:cNvSpPr>
          <p:nvPr/>
        </p:nvSpPr>
        <p:spPr bwMode="auto">
          <a:xfrm>
            <a:off x="9187368" y="2575827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2" name="Shape 2339">
            <a:extLst>
              <a:ext uri="{FF2B5EF4-FFF2-40B4-BE49-F238E27FC236}">
                <a16:creationId xmlns:a16="http://schemas.microsoft.com/office/drawing/2014/main" id="{A5D33043-DBB7-1743-9DF9-D7FD3063623A}"/>
              </a:ext>
            </a:extLst>
          </p:cNvPr>
          <p:cNvSpPr>
            <a:spLocks noChangeAspect="1"/>
          </p:cNvSpPr>
          <p:nvPr/>
        </p:nvSpPr>
        <p:spPr bwMode="auto">
          <a:xfrm>
            <a:off x="9273768" y="2801420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3" name="Shape 2339">
            <a:extLst>
              <a:ext uri="{FF2B5EF4-FFF2-40B4-BE49-F238E27FC236}">
                <a16:creationId xmlns:a16="http://schemas.microsoft.com/office/drawing/2014/main" id="{AB6F7131-BCC2-F442-A7E0-F87757A9AF0A}"/>
              </a:ext>
            </a:extLst>
          </p:cNvPr>
          <p:cNvSpPr>
            <a:spLocks noChangeAspect="1"/>
          </p:cNvSpPr>
          <p:nvPr/>
        </p:nvSpPr>
        <p:spPr bwMode="auto">
          <a:xfrm>
            <a:off x="9435160" y="2624131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4" name="Shape 2339">
            <a:extLst>
              <a:ext uri="{FF2B5EF4-FFF2-40B4-BE49-F238E27FC236}">
                <a16:creationId xmlns:a16="http://schemas.microsoft.com/office/drawing/2014/main" id="{A3DC5DD8-03E2-9940-9C64-A4062C3FD090}"/>
              </a:ext>
            </a:extLst>
          </p:cNvPr>
          <p:cNvSpPr>
            <a:spLocks noChangeAspect="1"/>
          </p:cNvSpPr>
          <p:nvPr/>
        </p:nvSpPr>
        <p:spPr bwMode="auto">
          <a:xfrm>
            <a:off x="9059660" y="2769876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5" name="Shape 2339">
            <a:extLst>
              <a:ext uri="{FF2B5EF4-FFF2-40B4-BE49-F238E27FC236}">
                <a16:creationId xmlns:a16="http://schemas.microsoft.com/office/drawing/2014/main" id="{CCC866F9-A18F-E747-ABC5-8CF90CF6E1E3}"/>
              </a:ext>
            </a:extLst>
          </p:cNvPr>
          <p:cNvSpPr>
            <a:spLocks noChangeAspect="1"/>
          </p:cNvSpPr>
          <p:nvPr/>
        </p:nvSpPr>
        <p:spPr bwMode="auto">
          <a:xfrm>
            <a:off x="8558999" y="2781968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6" name="Shape 2339">
            <a:extLst>
              <a:ext uri="{FF2B5EF4-FFF2-40B4-BE49-F238E27FC236}">
                <a16:creationId xmlns:a16="http://schemas.microsoft.com/office/drawing/2014/main" id="{A76398FE-949A-AC40-B5D4-641E8B5CDA45}"/>
              </a:ext>
            </a:extLst>
          </p:cNvPr>
          <p:cNvSpPr>
            <a:spLocks noChangeAspect="1"/>
          </p:cNvSpPr>
          <p:nvPr/>
        </p:nvSpPr>
        <p:spPr bwMode="auto">
          <a:xfrm>
            <a:off x="8645399" y="3007561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7" name="Shape 2339">
            <a:extLst>
              <a:ext uri="{FF2B5EF4-FFF2-40B4-BE49-F238E27FC236}">
                <a16:creationId xmlns:a16="http://schemas.microsoft.com/office/drawing/2014/main" id="{C26C125F-A62D-6943-8A28-4190C4E989FD}"/>
              </a:ext>
            </a:extLst>
          </p:cNvPr>
          <p:cNvSpPr>
            <a:spLocks noChangeAspect="1"/>
          </p:cNvSpPr>
          <p:nvPr/>
        </p:nvSpPr>
        <p:spPr bwMode="auto">
          <a:xfrm>
            <a:off x="8806791" y="2692389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8" name="Shape 2339">
            <a:extLst>
              <a:ext uri="{FF2B5EF4-FFF2-40B4-BE49-F238E27FC236}">
                <a16:creationId xmlns:a16="http://schemas.microsoft.com/office/drawing/2014/main" id="{1415E048-9797-214D-B31A-87C3949762C0}"/>
              </a:ext>
            </a:extLst>
          </p:cNvPr>
          <p:cNvSpPr>
            <a:spLocks noChangeAspect="1"/>
          </p:cNvSpPr>
          <p:nvPr/>
        </p:nvSpPr>
        <p:spPr bwMode="auto">
          <a:xfrm>
            <a:off x="8848306" y="2922612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9" name="Shape 2339">
            <a:extLst>
              <a:ext uri="{FF2B5EF4-FFF2-40B4-BE49-F238E27FC236}">
                <a16:creationId xmlns:a16="http://schemas.microsoft.com/office/drawing/2014/main" id="{73D09055-11C7-D242-8733-50DF9D296DA4}"/>
              </a:ext>
            </a:extLst>
          </p:cNvPr>
          <p:cNvSpPr>
            <a:spLocks noChangeAspect="1"/>
          </p:cNvSpPr>
          <p:nvPr/>
        </p:nvSpPr>
        <p:spPr bwMode="auto">
          <a:xfrm>
            <a:off x="9617012" y="2488117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0" name="Shape 2339">
            <a:extLst>
              <a:ext uri="{FF2B5EF4-FFF2-40B4-BE49-F238E27FC236}">
                <a16:creationId xmlns:a16="http://schemas.microsoft.com/office/drawing/2014/main" id="{48777C5B-0C87-4F4E-9214-D94224EC016B}"/>
              </a:ext>
            </a:extLst>
          </p:cNvPr>
          <p:cNvSpPr>
            <a:spLocks noChangeAspect="1"/>
          </p:cNvSpPr>
          <p:nvPr/>
        </p:nvSpPr>
        <p:spPr bwMode="auto">
          <a:xfrm>
            <a:off x="9667616" y="2091235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1" name="Shape 2339">
            <a:extLst>
              <a:ext uri="{FF2B5EF4-FFF2-40B4-BE49-F238E27FC236}">
                <a16:creationId xmlns:a16="http://schemas.microsoft.com/office/drawing/2014/main" id="{7A26EF99-75A0-2A42-8D30-ECBA1F0624C6}"/>
              </a:ext>
            </a:extLst>
          </p:cNvPr>
          <p:cNvSpPr>
            <a:spLocks noChangeAspect="1"/>
          </p:cNvSpPr>
          <p:nvPr/>
        </p:nvSpPr>
        <p:spPr bwMode="auto">
          <a:xfrm>
            <a:off x="9628938" y="270194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pattFill prst="wdUpDiag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2" name="Shape 2339">
            <a:extLst>
              <a:ext uri="{FF2B5EF4-FFF2-40B4-BE49-F238E27FC236}">
                <a16:creationId xmlns:a16="http://schemas.microsoft.com/office/drawing/2014/main" id="{7FB78F57-205E-5B43-BD17-C5ADF62EBCD0}"/>
              </a:ext>
            </a:extLst>
          </p:cNvPr>
          <p:cNvSpPr>
            <a:spLocks noChangeAspect="1"/>
          </p:cNvSpPr>
          <p:nvPr/>
        </p:nvSpPr>
        <p:spPr bwMode="auto">
          <a:xfrm>
            <a:off x="9435160" y="1808820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3" name="Shape 2339">
            <a:extLst>
              <a:ext uri="{FF2B5EF4-FFF2-40B4-BE49-F238E27FC236}">
                <a16:creationId xmlns:a16="http://schemas.microsoft.com/office/drawing/2014/main" id="{D502FF09-081C-C74B-8053-687AFC5F827B}"/>
              </a:ext>
            </a:extLst>
          </p:cNvPr>
          <p:cNvSpPr>
            <a:spLocks noChangeAspect="1"/>
          </p:cNvSpPr>
          <p:nvPr/>
        </p:nvSpPr>
        <p:spPr bwMode="auto">
          <a:xfrm>
            <a:off x="9100968" y="2980578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4" name="Shape 2339">
            <a:extLst>
              <a:ext uri="{FF2B5EF4-FFF2-40B4-BE49-F238E27FC236}">
                <a16:creationId xmlns:a16="http://schemas.microsoft.com/office/drawing/2014/main" id="{52482E9B-260D-014E-BFA0-570C0450B8D6}"/>
              </a:ext>
            </a:extLst>
          </p:cNvPr>
          <p:cNvSpPr>
            <a:spLocks noChangeAspect="1"/>
          </p:cNvSpPr>
          <p:nvPr/>
        </p:nvSpPr>
        <p:spPr bwMode="auto">
          <a:xfrm>
            <a:off x="9442389" y="295300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3C995CC3-9A27-324A-B4C3-BFFF4A0B112D}"/>
              </a:ext>
            </a:extLst>
          </p:cNvPr>
          <p:cNvSpPr/>
          <p:nvPr/>
        </p:nvSpPr>
        <p:spPr>
          <a:xfrm>
            <a:off x="8498888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BAB32051-81AD-2C44-9D9B-873A24F2A65B}"/>
              </a:ext>
            </a:extLst>
          </p:cNvPr>
          <p:cNvSpPr/>
          <p:nvPr/>
        </p:nvSpPr>
        <p:spPr>
          <a:xfrm>
            <a:off x="6886328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92368EF7-653A-D34E-8D85-06178C00D31C}"/>
              </a:ext>
            </a:extLst>
          </p:cNvPr>
          <p:cNvSpPr/>
          <p:nvPr/>
        </p:nvSpPr>
        <p:spPr>
          <a:xfrm>
            <a:off x="5273768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CAB993CD-30B3-DD41-80CB-5AB8576AC09E}"/>
              </a:ext>
            </a:extLst>
          </p:cNvPr>
          <p:cNvSpPr/>
          <p:nvPr/>
        </p:nvSpPr>
        <p:spPr>
          <a:xfrm>
            <a:off x="3653588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BC354E88-08C0-2942-978F-7DC943BC71B2}"/>
              </a:ext>
            </a:extLst>
          </p:cNvPr>
          <p:cNvSpPr/>
          <p:nvPr/>
        </p:nvSpPr>
        <p:spPr>
          <a:xfrm>
            <a:off x="2063552" y="1808821"/>
            <a:ext cx="1122430" cy="137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0" name="Rectangle 2256">
            <a:extLst>
              <a:ext uri="{FF2B5EF4-FFF2-40B4-BE49-F238E27FC236}">
                <a16:creationId xmlns:a16="http://schemas.microsoft.com/office/drawing/2014/main" id="{C2BEA50C-8717-374C-B333-5DD80E5A3C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12501" y="3302333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 </a:t>
            </a:r>
            <a:r>
              <a:rPr lang="tr-TR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 2</a:t>
            </a:r>
          </a:p>
        </p:txBody>
      </p:sp>
      <p:sp>
        <p:nvSpPr>
          <p:cNvPr id="551" name="Rectangle 2257">
            <a:extLst>
              <a:ext uri="{FF2B5EF4-FFF2-40B4-BE49-F238E27FC236}">
                <a16:creationId xmlns:a16="http://schemas.microsoft.com/office/drawing/2014/main" id="{D2913C34-5A21-314A-A9D0-5285ADE6BF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2681" y="3312135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 </a:t>
            </a:r>
            <a:r>
              <a:rPr lang="tr-TR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4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 3</a:t>
            </a:r>
          </a:p>
        </p:txBody>
      </p:sp>
      <p:sp>
        <p:nvSpPr>
          <p:cNvPr id="552" name="Rectangle 2258">
            <a:extLst>
              <a:ext uri="{FF2B5EF4-FFF2-40B4-BE49-F238E27FC236}">
                <a16:creationId xmlns:a16="http://schemas.microsoft.com/office/drawing/2014/main" id="{0CB19605-F30C-3549-91F5-9AF2040CE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52861" y="3312135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 </a:t>
            </a:r>
            <a:r>
              <a:rPr lang="tr-TR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8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 4</a:t>
            </a:r>
          </a:p>
        </p:txBody>
      </p:sp>
      <p:sp>
        <p:nvSpPr>
          <p:cNvPr id="553" name="Rectangle 2255">
            <a:extLst>
              <a:ext uri="{FF2B5EF4-FFF2-40B4-BE49-F238E27FC236}">
                <a16:creationId xmlns:a16="http://schemas.microsoft.com/office/drawing/2014/main" id="{12DB5EA2-AD86-F34F-B9AB-9FC1F83C56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4288" y="3300907"/>
            <a:ext cx="133850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İnsidans </a:t>
            </a:r>
            <a:r>
              <a:rPr lang="tr-TR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Jenerasyon 1</a:t>
            </a:r>
          </a:p>
        </p:txBody>
      </p:sp>
    </p:spTree>
    <p:extLst>
      <p:ext uri="{BB962C8B-B14F-4D97-AF65-F5344CB8AC3E}">
        <p14:creationId xmlns:p14="http://schemas.microsoft.com/office/powerpoint/2010/main" val="306331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454">
            <a:extLst>
              <a:ext uri="{FF2B5EF4-FFF2-40B4-BE49-F238E27FC236}">
                <a16:creationId xmlns:a16="http://schemas.microsoft.com/office/drawing/2014/main" id="{9FDA246A-16CA-974E-90A7-D150DAC542D1}"/>
              </a:ext>
            </a:extLst>
          </p:cNvPr>
          <p:cNvSpPr/>
          <p:nvPr/>
        </p:nvSpPr>
        <p:spPr>
          <a:xfrm>
            <a:off x="6165784" y="1958004"/>
            <a:ext cx="4282251" cy="25373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AE4EC3A7-0504-4343-9CD1-9BD39E7EA494}"/>
              </a:ext>
            </a:extLst>
          </p:cNvPr>
          <p:cNvSpPr/>
          <p:nvPr/>
        </p:nvSpPr>
        <p:spPr>
          <a:xfrm>
            <a:off x="1883533" y="1952836"/>
            <a:ext cx="4282251" cy="2537354"/>
          </a:xfrm>
          <a:prstGeom prst="rect">
            <a:avLst/>
          </a:prstGeom>
          <a:solidFill>
            <a:srgbClr val="F7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24000" y="277488"/>
            <a:ext cx="9144000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Bulaşıcılık belirli bir zamanda değiştiğinde...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346" name="Shape 2427"/>
          <p:cNvSpPr>
            <a:spLocks noChangeAspect="1"/>
          </p:cNvSpPr>
          <p:nvPr/>
        </p:nvSpPr>
        <p:spPr bwMode="auto">
          <a:xfrm>
            <a:off x="4235181" y="3633792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B0F0"/>
          </a:solidFill>
          <a:ln w="20638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48" name="Shape 2229"/>
          <p:cNvSpPr>
            <a:spLocks noChangeAspect="1"/>
          </p:cNvSpPr>
          <p:nvPr/>
        </p:nvSpPr>
        <p:spPr bwMode="auto">
          <a:xfrm>
            <a:off x="2215000" y="3248980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solidFill>
            <a:schemeClr val="accent2"/>
          </a:solidFill>
          <a:ln w="20638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4" name="Rectangle 2255"/>
          <p:cNvSpPr>
            <a:spLocks noChangeAspect="1" noChangeArrowheads="1"/>
          </p:cNvSpPr>
          <p:nvPr/>
        </p:nvSpPr>
        <p:spPr bwMode="auto">
          <a:xfrm>
            <a:off x="1951336" y="2870544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tr-TR" i="1" baseline="-2500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 = 2</a:t>
            </a:r>
          </a:p>
        </p:txBody>
      </p:sp>
      <p:sp>
        <p:nvSpPr>
          <p:cNvPr id="3" name="Rectangle 2"/>
          <p:cNvSpPr/>
          <p:nvPr/>
        </p:nvSpPr>
        <p:spPr>
          <a:xfrm>
            <a:off x="1667508" y="4877870"/>
            <a:ext cx="88929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Bulaşıcılık anlık olarak azalır </a:t>
            </a:r>
            <a:r>
              <a:rPr lang="tr-TR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ancak R</a:t>
            </a:r>
            <a:r>
              <a:rPr lang="tr-TR" sz="20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c</a:t>
            </a: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 azalmaz</a:t>
            </a:r>
          </a:p>
          <a:p>
            <a:pPr marL="742950" lvl="1">
              <a:spcBef>
                <a:spcPct val="50000"/>
              </a:spcBef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Bulaşıcılık T'de azalır ancak </a:t>
            </a:r>
            <a:r>
              <a:rPr lang="tr-TR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R</a:t>
            </a:r>
            <a:r>
              <a:rPr lang="tr-TR" sz="2000" b="1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c</a:t>
            </a:r>
            <a:r>
              <a:rPr lang="tr-TR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 T'den önce azalır</a:t>
            </a:r>
          </a:p>
          <a:p>
            <a:pPr marL="742950" lvl="1">
              <a:spcBef>
                <a:spcPct val="50000"/>
              </a:spcBef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R</a:t>
            </a:r>
            <a:r>
              <a:rPr lang="tr-TR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c</a:t>
            </a: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 iyi bir 'anlık bulaşıcılık' ölçütü değildir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C2A67D-4392-1648-8984-A3F9F2F284F4}"/>
              </a:ext>
            </a:extLst>
          </p:cNvPr>
          <p:cNvCxnSpPr>
            <a:cxnSpLocks/>
            <a:stCxn id="148" idx="4"/>
            <a:endCxn id="418" idx="10"/>
          </p:cNvCxnSpPr>
          <p:nvPr/>
        </p:nvCxnSpPr>
        <p:spPr>
          <a:xfrm flipV="1">
            <a:off x="2316437" y="3015489"/>
            <a:ext cx="1284262" cy="352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E9C3947C-CD47-A441-BC55-445C94E61D7A}"/>
              </a:ext>
            </a:extLst>
          </p:cNvPr>
          <p:cNvGrpSpPr/>
          <p:nvPr/>
        </p:nvGrpSpPr>
        <p:grpSpPr>
          <a:xfrm>
            <a:off x="3593335" y="2910521"/>
            <a:ext cx="160183" cy="152849"/>
            <a:chOff x="2334057" y="2438459"/>
            <a:chExt cx="160183" cy="152849"/>
          </a:xfrm>
          <a:solidFill>
            <a:srgbClr val="00B0F0"/>
          </a:solidFill>
        </p:grpSpPr>
        <p:sp>
          <p:nvSpPr>
            <p:cNvPr id="414" name="Shape 2267">
              <a:extLst>
                <a:ext uri="{FF2B5EF4-FFF2-40B4-BE49-F238E27FC236}">
                  <a16:creationId xmlns:a16="http://schemas.microsoft.com/office/drawing/2014/main" id="{F55B96C3-CA3B-C24F-90F9-11724FD611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" name="Shape 2268">
              <a:extLst>
                <a:ext uri="{FF2B5EF4-FFF2-40B4-BE49-F238E27FC236}">
                  <a16:creationId xmlns:a16="http://schemas.microsoft.com/office/drawing/2014/main" id="{A86A400F-CD77-5345-9ADB-2DC2FF446B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6" name="Shape 2390">
              <a:extLst>
                <a:ext uri="{FF2B5EF4-FFF2-40B4-BE49-F238E27FC236}">
                  <a16:creationId xmlns:a16="http://schemas.microsoft.com/office/drawing/2014/main" id="{50A0F05F-C93A-D74E-8C94-9E61C3409F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7" name="Shape 2391">
              <a:extLst>
                <a:ext uri="{FF2B5EF4-FFF2-40B4-BE49-F238E27FC236}">
                  <a16:creationId xmlns:a16="http://schemas.microsoft.com/office/drawing/2014/main" id="{8B7BC869-D9E4-794B-BDE6-394B10909FA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8" name="Shape 2421">
              <a:extLst>
                <a:ext uri="{FF2B5EF4-FFF2-40B4-BE49-F238E27FC236}">
                  <a16:creationId xmlns:a16="http://schemas.microsoft.com/office/drawing/2014/main" id="{8D61FD3B-83A8-E842-A20E-097B1D4DE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AE0EDEFC-0893-194D-B320-D6CAC03B0E80}"/>
              </a:ext>
            </a:extLst>
          </p:cNvPr>
          <p:cNvCxnSpPr>
            <a:cxnSpLocks/>
            <a:stCxn id="148" idx="4"/>
            <a:endCxn id="346" idx="8"/>
          </p:cNvCxnSpPr>
          <p:nvPr/>
        </p:nvCxnSpPr>
        <p:spPr>
          <a:xfrm>
            <a:off x="2316438" y="3368172"/>
            <a:ext cx="1918743" cy="341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A5B3AA6-435F-764A-9971-602069619F0B}"/>
              </a:ext>
            </a:extLst>
          </p:cNvPr>
          <p:cNvGrpSpPr/>
          <p:nvPr/>
        </p:nvGrpSpPr>
        <p:grpSpPr>
          <a:xfrm>
            <a:off x="5029899" y="2508422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21" name="Shape 2267">
              <a:extLst>
                <a:ext uri="{FF2B5EF4-FFF2-40B4-BE49-F238E27FC236}">
                  <a16:creationId xmlns:a16="http://schemas.microsoft.com/office/drawing/2014/main" id="{3C49DCA4-98DB-2E43-BDCF-3F449780F5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2" name="Shape 2268">
              <a:extLst>
                <a:ext uri="{FF2B5EF4-FFF2-40B4-BE49-F238E27FC236}">
                  <a16:creationId xmlns:a16="http://schemas.microsoft.com/office/drawing/2014/main" id="{629EC45F-8A3E-034D-877A-651EEA7C9B0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3" name="Shape 2390">
              <a:extLst>
                <a:ext uri="{FF2B5EF4-FFF2-40B4-BE49-F238E27FC236}">
                  <a16:creationId xmlns:a16="http://schemas.microsoft.com/office/drawing/2014/main" id="{2D835044-35D0-AC4B-8505-6E845D7AABD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4" name="Shape 2391">
              <a:extLst>
                <a:ext uri="{FF2B5EF4-FFF2-40B4-BE49-F238E27FC236}">
                  <a16:creationId xmlns:a16="http://schemas.microsoft.com/office/drawing/2014/main" id="{EFEB4C59-8205-F54A-9126-89AA841E84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5" name="Shape 2421">
              <a:extLst>
                <a:ext uri="{FF2B5EF4-FFF2-40B4-BE49-F238E27FC236}">
                  <a16:creationId xmlns:a16="http://schemas.microsoft.com/office/drawing/2014/main" id="{676829D0-3670-B244-81DE-438EE4A5BF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23D1D021-F21D-954D-AE44-6F8815C061DD}"/>
              </a:ext>
            </a:extLst>
          </p:cNvPr>
          <p:cNvCxnSpPr>
            <a:cxnSpLocks/>
          </p:cNvCxnSpPr>
          <p:nvPr/>
        </p:nvCxnSpPr>
        <p:spPr>
          <a:xfrm flipV="1">
            <a:off x="3745636" y="2584846"/>
            <a:ext cx="1284262" cy="349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FB4E4D5F-4B1A-CD44-9CB7-95AF78D9F959}"/>
              </a:ext>
            </a:extLst>
          </p:cNvPr>
          <p:cNvCxnSpPr>
            <a:cxnSpLocks/>
            <a:stCxn id="418" idx="26"/>
          </p:cNvCxnSpPr>
          <p:nvPr/>
        </p:nvCxnSpPr>
        <p:spPr>
          <a:xfrm>
            <a:off x="3744311" y="2954717"/>
            <a:ext cx="1701394" cy="10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CF7BB2C0-0832-9E4C-B079-7BDA4B4C5A1F}"/>
              </a:ext>
            </a:extLst>
          </p:cNvPr>
          <p:cNvGrpSpPr/>
          <p:nvPr/>
        </p:nvGrpSpPr>
        <p:grpSpPr>
          <a:xfrm>
            <a:off x="5445706" y="3009044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29" name="Shape 2267">
              <a:extLst>
                <a:ext uri="{FF2B5EF4-FFF2-40B4-BE49-F238E27FC236}">
                  <a16:creationId xmlns:a16="http://schemas.microsoft.com/office/drawing/2014/main" id="{EA8D1A8E-C063-D141-99DD-DA8A169447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0" name="Shape 2268">
              <a:extLst>
                <a:ext uri="{FF2B5EF4-FFF2-40B4-BE49-F238E27FC236}">
                  <a16:creationId xmlns:a16="http://schemas.microsoft.com/office/drawing/2014/main" id="{5D8186F1-F5E5-5341-9F5F-64EBB4F95F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1" name="Shape 2390">
              <a:extLst>
                <a:ext uri="{FF2B5EF4-FFF2-40B4-BE49-F238E27FC236}">
                  <a16:creationId xmlns:a16="http://schemas.microsoft.com/office/drawing/2014/main" id="{C36BD55E-739E-1D48-B417-D7D9F59C57E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2" name="Shape 2391">
              <a:extLst>
                <a:ext uri="{FF2B5EF4-FFF2-40B4-BE49-F238E27FC236}">
                  <a16:creationId xmlns:a16="http://schemas.microsoft.com/office/drawing/2014/main" id="{2260B6DC-1981-DD40-B0BF-F13E38E6F0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3" name="Shape 2421">
              <a:extLst>
                <a:ext uri="{FF2B5EF4-FFF2-40B4-BE49-F238E27FC236}">
                  <a16:creationId xmlns:a16="http://schemas.microsoft.com/office/drawing/2014/main" id="{5A876E30-8041-944D-8866-B238EC64E1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39EE2D58-6147-D147-BF84-9574EEC49B75}"/>
              </a:ext>
            </a:extLst>
          </p:cNvPr>
          <p:cNvGrpSpPr/>
          <p:nvPr/>
        </p:nvGrpSpPr>
        <p:grpSpPr>
          <a:xfrm>
            <a:off x="5805580" y="3549876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35" name="Shape 2267">
              <a:extLst>
                <a:ext uri="{FF2B5EF4-FFF2-40B4-BE49-F238E27FC236}">
                  <a16:creationId xmlns:a16="http://schemas.microsoft.com/office/drawing/2014/main" id="{4D112996-9973-7545-B37B-43E40F72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6" name="Shape 2268">
              <a:extLst>
                <a:ext uri="{FF2B5EF4-FFF2-40B4-BE49-F238E27FC236}">
                  <a16:creationId xmlns:a16="http://schemas.microsoft.com/office/drawing/2014/main" id="{54D370C4-A0C0-0F49-B567-DC14F92364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7" name="Shape 2390">
              <a:extLst>
                <a:ext uri="{FF2B5EF4-FFF2-40B4-BE49-F238E27FC236}">
                  <a16:creationId xmlns:a16="http://schemas.microsoft.com/office/drawing/2014/main" id="{BA49015A-7ABD-7549-863C-26B0B44F5E0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8" name="Shape 2391">
              <a:extLst>
                <a:ext uri="{FF2B5EF4-FFF2-40B4-BE49-F238E27FC236}">
                  <a16:creationId xmlns:a16="http://schemas.microsoft.com/office/drawing/2014/main" id="{68D2470B-7E7F-B640-8952-6F41122D76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9" name="Shape 2421">
              <a:extLst>
                <a:ext uri="{FF2B5EF4-FFF2-40B4-BE49-F238E27FC236}">
                  <a16:creationId xmlns:a16="http://schemas.microsoft.com/office/drawing/2014/main" id="{1E9DFBCA-0F10-5D48-9562-C0B01347C0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427B8818-0D40-F447-AC4A-365EE5374234}"/>
              </a:ext>
            </a:extLst>
          </p:cNvPr>
          <p:cNvCxnSpPr>
            <a:cxnSpLocks/>
          </p:cNvCxnSpPr>
          <p:nvPr/>
        </p:nvCxnSpPr>
        <p:spPr>
          <a:xfrm flipV="1">
            <a:off x="4400107" y="3633793"/>
            <a:ext cx="1405473" cy="78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41DF2DF3-7107-F94A-BB76-6A8FB7D1A48C}"/>
              </a:ext>
            </a:extLst>
          </p:cNvPr>
          <p:cNvCxnSpPr>
            <a:cxnSpLocks/>
          </p:cNvCxnSpPr>
          <p:nvPr/>
        </p:nvCxnSpPr>
        <p:spPr>
          <a:xfrm>
            <a:off x="4395584" y="3732316"/>
            <a:ext cx="2137616" cy="48360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Rectangle 2255">
            <a:extLst>
              <a:ext uri="{FF2B5EF4-FFF2-40B4-BE49-F238E27FC236}">
                <a16:creationId xmlns:a16="http://schemas.microsoft.com/office/drawing/2014/main" id="{68C3C07D-46C0-264C-A45B-4E4A596CC7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4496" y="2481170"/>
            <a:ext cx="5770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tr-TR" i="1" baseline="-25000">
                <a:solidFill>
                  <a:srgbClr val="000000"/>
                </a:solidFill>
                <a:latin typeface="Times New Roman" pitchFamily="18" charset="0"/>
              </a:rPr>
              <a:t>c </a:t>
            </a:r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= 2</a:t>
            </a:r>
          </a:p>
        </p:txBody>
      </p:sp>
      <p:sp>
        <p:nvSpPr>
          <p:cNvPr id="443" name="Rectangle 2255">
            <a:extLst>
              <a:ext uri="{FF2B5EF4-FFF2-40B4-BE49-F238E27FC236}">
                <a16:creationId xmlns:a16="http://schemas.microsoft.com/office/drawing/2014/main" id="{8AC2C06B-9F59-474E-9549-93E0937374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84477" y="3920411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tr-TR" i="1" baseline="-2500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 = 1</a:t>
            </a:r>
          </a:p>
        </p:txBody>
      </p: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47293CF6-0D35-EA44-9C2E-3A0A88798412}"/>
              </a:ext>
            </a:extLst>
          </p:cNvPr>
          <p:cNvCxnSpPr>
            <a:cxnSpLocks/>
          </p:cNvCxnSpPr>
          <p:nvPr/>
        </p:nvCxnSpPr>
        <p:spPr>
          <a:xfrm flipV="1">
            <a:off x="5190081" y="2226444"/>
            <a:ext cx="1284262" cy="3496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13C279C-0928-5243-B1AF-E866F8E81B91}"/>
              </a:ext>
            </a:extLst>
          </p:cNvPr>
          <p:cNvCxnSpPr>
            <a:cxnSpLocks/>
          </p:cNvCxnSpPr>
          <p:nvPr/>
        </p:nvCxnSpPr>
        <p:spPr>
          <a:xfrm>
            <a:off x="5188756" y="2596315"/>
            <a:ext cx="1701394" cy="1086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8713B83D-A936-BB4F-BA1E-FFB1A3C91693}"/>
              </a:ext>
            </a:extLst>
          </p:cNvPr>
          <p:cNvCxnSpPr>
            <a:cxnSpLocks/>
          </p:cNvCxnSpPr>
          <p:nvPr/>
        </p:nvCxnSpPr>
        <p:spPr>
          <a:xfrm flipV="1">
            <a:off x="5605889" y="2904449"/>
            <a:ext cx="1423995" cy="1817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2AFCC960-E7FD-4048-8C5C-14FB0C4FA15F}"/>
              </a:ext>
            </a:extLst>
          </p:cNvPr>
          <p:cNvCxnSpPr>
            <a:cxnSpLocks/>
            <a:stCxn id="433" idx="24"/>
          </p:cNvCxnSpPr>
          <p:nvPr/>
        </p:nvCxnSpPr>
        <p:spPr>
          <a:xfrm>
            <a:off x="5605888" y="3086388"/>
            <a:ext cx="1701394" cy="25712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E7E1B0C9-7EBB-4C4A-8235-4773BBD0DD63}"/>
              </a:ext>
            </a:extLst>
          </p:cNvPr>
          <p:cNvCxnSpPr>
            <a:cxnSpLocks/>
          </p:cNvCxnSpPr>
          <p:nvPr/>
        </p:nvCxnSpPr>
        <p:spPr>
          <a:xfrm flipV="1">
            <a:off x="5965763" y="3557381"/>
            <a:ext cx="1405473" cy="878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37C4921C-A804-FB46-86F4-81EDD2662938}"/>
              </a:ext>
            </a:extLst>
          </p:cNvPr>
          <p:cNvCxnSpPr>
            <a:cxnSpLocks/>
          </p:cNvCxnSpPr>
          <p:nvPr/>
        </p:nvCxnSpPr>
        <p:spPr>
          <a:xfrm>
            <a:off x="5965763" y="3645460"/>
            <a:ext cx="1570399" cy="3670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Rectangle 2255">
            <a:extLst>
              <a:ext uri="{FF2B5EF4-FFF2-40B4-BE49-F238E27FC236}">
                <a16:creationId xmlns:a16="http://schemas.microsoft.com/office/drawing/2014/main" id="{B12944A7-8FAB-B248-BF22-992FE2D46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09299" y="2198767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tr-TR" i="1" baseline="-2500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 = 0</a:t>
            </a:r>
          </a:p>
        </p:txBody>
      </p:sp>
      <p:sp>
        <p:nvSpPr>
          <p:cNvPr id="451" name="Rectangle 2255">
            <a:extLst>
              <a:ext uri="{FF2B5EF4-FFF2-40B4-BE49-F238E27FC236}">
                <a16:creationId xmlns:a16="http://schemas.microsoft.com/office/drawing/2014/main" id="{5201199B-B269-5147-835B-06B20646A8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9922" y="2707482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tr-TR" i="1" baseline="-2500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 = 0</a:t>
            </a:r>
          </a:p>
        </p:txBody>
      </p:sp>
      <p:sp>
        <p:nvSpPr>
          <p:cNvPr id="452" name="Rectangle 2255">
            <a:extLst>
              <a:ext uri="{FF2B5EF4-FFF2-40B4-BE49-F238E27FC236}">
                <a16:creationId xmlns:a16="http://schemas.microsoft.com/office/drawing/2014/main" id="{FC96C9C7-DB7D-FD40-AFBF-24BCA5381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2964" y="3276629"/>
            <a:ext cx="596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tr-TR" i="1" baseline="-2500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 = 0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062A6FDF-EF81-F243-B9A3-54B029E4E85D}"/>
              </a:ext>
            </a:extLst>
          </p:cNvPr>
          <p:cNvSpPr/>
          <p:nvPr/>
        </p:nvSpPr>
        <p:spPr>
          <a:xfrm>
            <a:off x="1871391" y="1552726"/>
            <a:ext cx="8892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tr-TR" sz="20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'Düzenli' bulaşıcılık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9327D14D-504A-944A-991D-73017E0DAE70}"/>
              </a:ext>
            </a:extLst>
          </p:cNvPr>
          <p:cNvSpPr/>
          <p:nvPr/>
        </p:nvSpPr>
        <p:spPr>
          <a:xfrm>
            <a:off x="6165784" y="1520788"/>
            <a:ext cx="4026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tr-TR" sz="2000" i="1"/>
              <a:t>'Sıfır' bulaşıcılık</a:t>
            </a: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5EDBAF32-0A63-EC44-A433-7F8C706FC014}"/>
              </a:ext>
            </a:extLst>
          </p:cNvPr>
          <p:cNvSpPr/>
          <p:nvPr/>
        </p:nvSpPr>
        <p:spPr>
          <a:xfrm>
            <a:off x="4100688" y="1114703"/>
            <a:ext cx="4026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tr-TR" sz="20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T'de 'Mükemmel' müdahale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08DAE3-D03A-364D-AEAA-93C2247E62DF}"/>
              </a:ext>
            </a:extLst>
          </p:cNvPr>
          <p:cNvCxnSpPr>
            <a:cxnSpLocks/>
          </p:cNvCxnSpPr>
          <p:nvPr/>
        </p:nvCxnSpPr>
        <p:spPr>
          <a:xfrm flipV="1">
            <a:off x="6168008" y="1556794"/>
            <a:ext cx="0" cy="3024335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4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animBg="1"/>
      <p:bldP spid="148" grpId="0" animBg="1"/>
      <p:bldP spid="174" grpId="0"/>
      <p:bldP spid="3" grpId="0"/>
      <p:bldP spid="442" grpId="0"/>
      <p:bldP spid="443" grpId="0"/>
      <p:bldP spid="450" grpId="0"/>
      <p:bldP spid="451" grpId="0"/>
      <p:bldP spid="4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631504" y="1191521"/>
            <a:ext cx="85994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tr-TR" sz="2000" i="1" u="sng">
                <a:latin typeface="Calibri" pitchFamily="34" charset="0"/>
              </a:rPr>
              <a:t>t'de bulaşıcılık olduğu gibi kalırsa</a:t>
            </a:r>
            <a:r>
              <a:rPr lang="tr-TR" sz="2000">
                <a:latin typeface="Calibri" pitchFamily="34" charset="0"/>
              </a:rPr>
              <a:t> </a:t>
            </a:r>
            <a:r>
              <a:rPr lang="tr-TR" sz="2000" i="1">
                <a:latin typeface="Calibri" pitchFamily="34" charset="0"/>
              </a:rPr>
              <a:t>t</a:t>
            </a:r>
            <a:r>
              <a:rPr lang="tr-TR" sz="2000">
                <a:latin typeface="Calibri" pitchFamily="34" charset="0"/>
              </a:rPr>
              <a:t> zamanında enfekte bir dizin vakası tarafından oluşturulan ortalama sekonder vaka sayısı</a:t>
            </a:r>
          </a:p>
          <a:p>
            <a:pPr eaLnBrk="1" hangingPunct="1">
              <a:spcBef>
                <a:spcPct val="50000"/>
              </a:spcBef>
            </a:pPr>
            <a:endParaRPr lang="en-GB" sz="2000" dirty="0">
              <a:latin typeface="Calibri" pitchFamily="34" charset="0"/>
            </a:endParaRP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24000" y="277488"/>
            <a:ext cx="914400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Anlık üreme sayısı Ri(t)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5C7E4E04-62AF-E842-A5A6-70C8FA6FB6FA}"/>
              </a:ext>
            </a:extLst>
          </p:cNvPr>
          <p:cNvSpPr/>
          <p:nvPr/>
        </p:nvSpPr>
        <p:spPr>
          <a:xfrm>
            <a:off x="6165784" y="2642080"/>
            <a:ext cx="4282251" cy="25373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1B77D852-C9A8-BD48-A332-5E60D0150DE4}"/>
              </a:ext>
            </a:extLst>
          </p:cNvPr>
          <p:cNvSpPr/>
          <p:nvPr/>
        </p:nvSpPr>
        <p:spPr>
          <a:xfrm>
            <a:off x="1883533" y="2636912"/>
            <a:ext cx="4282251" cy="2537354"/>
          </a:xfrm>
          <a:prstGeom prst="rect">
            <a:avLst/>
          </a:prstGeom>
          <a:solidFill>
            <a:srgbClr val="F7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5" name="Shape 2355">
            <a:extLst>
              <a:ext uri="{FF2B5EF4-FFF2-40B4-BE49-F238E27FC236}">
                <a16:creationId xmlns:a16="http://schemas.microsoft.com/office/drawing/2014/main" id="{079112D3-4D84-F14E-A053-146DE65BA7CA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1" y="39296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6" name="Shape 2356">
            <a:extLst>
              <a:ext uri="{FF2B5EF4-FFF2-40B4-BE49-F238E27FC236}">
                <a16:creationId xmlns:a16="http://schemas.microsoft.com/office/drawing/2014/main" id="{4AB76AED-ECF8-4841-B8A6-42D3F22870D9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1" y="39296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solidFill>
            <a:schemeClr val="accent2"/>
          </a:solidFill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7" name="Shape 2427">
            <a:extLst>
              <a:ext uri="{FF2B5EF4-FFF2-40B4-BE49-F238E27FC236}">
                <a16:creationId xmlns:a16="http://schemas.microsoft.com/office/drawing/2014/main" id="{056824ED-A3A2-C140-9282-A58BBE1A4E03}"/>
              </a:ext>
            </a:extLst>
          </p:cNvPr>
          <p:cNvSpPr>
            <a:spLocks noChangeAspect="1"/>
          </p:cNvSpPr>
          <p:nvPr/>
        </p:nvSpPr>
        <p:spPr bwMode="auto">
          <a:xfrm>
            <a:off x="4235181" y="4317868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B0F0"/>
          </a:solidFill>
          <a:ln w="20638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8" name="Shape 2198">
            <a:extLst>
              <a:ext uri="{FF2B5EF4-FFF2-40B4-BE49-F238E27FC236}">
                <a16:creationId xmlns:a16="http://schemas.microsoft.com/office/drawing/2014/main" id="{4026BC0F-BE8D-2F4D-B2D5-FF9B44EE4393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0" y="39299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9" name="Shape 2199">
            <a:extLst>
              <a:ext uri="{FF2B5EF4-FFF2-40B4-BE49-F238E27FC236}">
                <a16:creationId xmlns:a16="http://schemas.microsoft.com/office/drawing/2014/main" id="{6A82B697-06B6-4F49-B64F-40F9FB1E224D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0" y="39299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solidFill>
            <a:schemeClr val="accent2"/>
          </a:solidFill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0" name="Shape 2228">
            <a:extLst>
              <a:ext uri="{FF2B5EF4-FFF2-40B4-BE49-F238E27FC236}">
                <a16:creationId xmlns:a16="http://schemas.microsoft.com/office/drawing/2014/main" id="{6C9D3BC1-B3E5-094D-9A6C-975CC9B8DA05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0" y="39299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21" name="Shape 2229">
            <a:extLst>
              <a:ext uri="{FF2B5EF4-FFF2-40B4-BE49-F238E27FC236}">
                <a16:creationId xmlns:a16="http://schemas.microsoft.com/office/drawing/2014/main" id="{84C6204A-E285-5048-AF9C-CBBA9C814142}"/>
              </a:ext>
            </a:extLst>
          </p:cNvPr>
          <p:cNvSpPr>
            <a:spLocks noChangeAspect="1"/>
          </p:cNvSpPr>
          <p:nvPr/>
        </p:nvSpPr>
        <p:spPr bwMode="auto">
          <a:xfrm>
            <a:off x="2215000" y="39299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solidFill>
            <a:schemeClr val="accent2"/>
          </a:solidFill>
          <a:ln w="20638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4557A8D8-073D-A444-8328-9FDA0F45A1F4}"/>
              </a:ext>
            </a:extLst>
          </p:cNvPr>
          <p:cNvCxnSpPr>
            <a:cxnSpLocks/>
            <a:stCxn id="421" idx="4"/>
            <a:endCxn id="429" idx="10"/>
          </p:cNvCxnSpPr>
          <p:nvPr/>
        </p:nvCxnSpPr>
        <p:spPr>
          <a:xfrm flipV="1">
            <a:off x="2316437" y="3699565"/>
            <a:ext cx="1284262" cy="349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07A2F4ED-5724-0C41-931E-D26BA8029918}"/>
              </a:ext>
            </a:extLst>
          </p:cNvPr>
          <p:cNvGrpSpPr/>
          <p:nvPr/>
        </p:nvGrpSpPr>
        <p:grpSpPr>
          <a:xfrm>
            <a:off x="3593335" y="3594597"/>
            <a:ext cx="160183" cy="152849"/>
            <a:chOff x="2334057" y="2438459"/>
            <a:chExt cx="160183" cy="152849"/>
          </a:xfrm>
          <a:solidFill>
            <a:srgbClr val="00B0F0"/>
          </a:solidFill>
        </p:grpSpPr>
        <p:sp>
          <p:nvSpPr>
            <p:cNvPr id="425" name="Shape 2267">
              <a:extLst>
                <a:ext uri="{FF2B5EF4-FFF2-40B4-BE49-F238E27FC236}">
                  <a16:creationId xmlns:a16="http://schemas.microsoft.com/office/drawing/2014/main" id="{4D5B9189-393F-0443-921A-E97B1C8A20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6" name="Shape 2268">
              <a:extLst>
                <a:ext uri="{FF2B5EF4-FFF2-40B4-BE49-F238E27FC236}">
                  <a16:creationId xmlns:a16="http://schemas.microsoft.com/office/drawing/2014/main" id="{DF1D35D6-03F2-5B4E-818B-D66A413A2E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7" name="Shape 2390">
              <a:extLst>
                <a:ext uri="{FF2B5EF4-FFF2-40B4-BE49-F238E27FC236}">
                  <a16:creationId xmlns:a16="http://schemas.microsoft.com/office/drawing/2014/main" id="{DBA298E9-6B67-FA4D-B0ED-78D43B6D5F5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8" name="Shape 2391">
              <a:extLst>
                <a:ext uri="{FF2B5EF4-FFF2-40B4-BE49-F238E27FC236}">
                  <a16:creationId xmlns:a16="http://schemas.microsoft.com/office/drawing/2014/main" id="{19196092-9321-784A-A926-3ADC3B8FCE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9" name="Shape 2421">
              <a:extLst>
                <a:ext uri="{FF2B5EF4-FFF2-40B4-BE49-F238E27FC236}">
                  <a16:creationId xmlns:a16="http://schemas.microsoft.com/office/drawing/2014/main" id="{2B9B7A02-85E8-2F4A-A03F-E0E6904FD9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4E95C891-1DA2-A642-8270-B1686619179F}"/>
              </a:ext>
            </a:extLst>
          </p:cNvPr>
          <p:cNvCxnSpPr>
            <a:cxnSpLocks/>
            <a:stCxn id="421" idx="4"/>
            <a:endCxn id="417" idx="8"/>
          </p:cNvCxnSpPr>
          <p:nvPr/>
        </p:nvCxnSpPr>
        <p:spPr>
          <a:xfrm>
            <a:off x="2316438" y="4049180"/>
            <a:ext cx="1918743" cy="344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2849DE86-39FC-F443-B455-5C4734CC7501}"/>
              </a:ext>
            </a:extLst>
          </p:cNvPr>
          <p:cNvGrpSpPr/>
          <p:nvPr/>
        </p:nvGrpSpPr>
        <p:grpSpPr>
          <a:xfrm>
            <a:off x="5029899" y="3192498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32" name="Shape 2267">
              <a:extLst>
                <a:ext uri="{FF2B5EF4-FFF2-40B4-BE49-F238E27FC236}">
                  <a16:creationId xmlns:a16="http://schemas.microsoft.com/office/drawing/2014/main" id="{C56B3892-B68B-7141-9547-1CF047062F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3" name="Shape 2268">
              <a:extLst>
                <a:ext uri="{FF2B5EF4-FFF2-40B4-BE49-F238E27FC236}">
                  <a16:creationId xmlns:a16="http://schemas.microsoft.com/office/drawing/2014/main" id="{FD876A1A-044D-5045-AF69-0B59FDBBB1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4" name="Shape 2390">
              <a:extLst>
                <a:ext uri="{FF2B5EF4-FFF2-40B4-BE49-F238E27FC236}">
                  <a16:creationId xmlns:a16="http://schemas.microsoft.com/office/drawing/2014/main" id="{3D380D35-3451-E142-A845-29507CA224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5" name="Shape 2391">
              <a:extLst>
                <a:ext uri="{FF2B5EF4-FFF2-40B4-BE49-F238E27FC236}">
                  <a16:creationId xmlns:a16="http://schemas.microsoft.com/office/drawing/2014/main" id="{E8AFA564-2321-D444-AF7B-CFB68B0693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6" name="Shape 2421">
              <a:extLst>
                <a:ext uri="{FF2B5EF4-FFF2-40B4-BE49-F238E27FC236}">
                  <a16:creationId xmlns:a16="http://schemas.microsoft.com/office/drawing/2014/main" id="{A1C23505-DABF-8A40-979C-5EFE764B93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33575D2F-0DA1-5C41-9EFC-55411837515D}"/>
              </a:ext>
            </a:extLst>
          </p:cNvPr>
          <p:cNvCxnSpPr>
            <a:cxnSpLocks/>
          </p:cNvCxnSpPr>
          <p:nvPr/>
        </p:nvCxnSpPr>
        <p:spPr>
          <a:xfrm flipV="1">
            <a:off x="3745636" y="3268922"/>
            <a:ext cx="1284262" cy="349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257C3243-CCFB-AF48-88D5-AB3AB9383028}"/>
              </a:ext>
            </a:extLst>
          </p:cNvPr>
          <p:cNvCxnSpPr>
            <a:cxnSpLocks/>
            <a:stCxn id="429" idx="26"/>
          </p:cNvCxnSpPr>
          <p:nvPr/>
        </p:nvCxnSpPr>
        <p:spPr>
          <a:xfrm>
            <a:off x="3744311" y="3638793"/>
            <a:ext cx="1701394" cy="108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7FDB4ADC-EF9D-FB44-82E6-055EC7039D25}"/>
              </a:ext>
            </a:extLst>
          </p:cNvPr>
          <p:cNvGrpSpPr/>
          <p:nvPr/>
        </p:nvGrpSpPr>
        <p:grpSpPr>
          <a:xfrm>
            <a:off x="5445706" y="3693120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40" name="Shape 2267">
              <a:extLst>
                <a:ext uri="{FF2B5EF4-FFF2-40B4-BE49-F238E27FC236}">
                  <a16:creationId xmlns:a16="http://schemas.microsoft.com/office/drawing/2014/main" id="{9F60EDC8-9A3D-4144-9A69-BE014898AC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1" name="Shape 2268">
              <a:extLst>
                <a:ext uri="{FF2B5EF4-FFF2-40B4-BE49-F238E27FC236}">
                  <a16:creationId xmlns:a16="http://schemas.microsoft.com/office/drawing/2014/main" id="{ADC438CB-C57F-F147-98F2-4AC8C17B4E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2" name="Shape 2390">
              <a:extLst>
                <a:ext uri="{FF2B5EF4-FFF2-40B4-BE49-F238E27FC236}">
                  <a16:creationId xmlns:a16="http://schemas.microsoft.com/office/drawing/2014/main" id="{FFB42843-E23E-0D41-8426-5D231BC6A6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3" name="Shape 2391">
              <a:extLst>
                <a:ext uri="{FF2B5EF4-FFF2-40B4-BE49-F238E27FC236}">
                  <a16:creationId xmlns:a16="http://schemas.microsoft.com/office/drawing/2014/main" id="{52FF9E6A-6DBA-7045-864A-24271AC9AE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4" name="Shape 2421">
              <a:extLst>
                <a:ext uri="{FF2B5EF4-FFF2-40B4-BE49-F238E27FC236}">
                  <a16:creationId xmlns:a16="http://schemas.microsoft.com/office/drawing/2014/main" id="{A95BFA24-D890-0F4C-A222-B81F947087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9A779BF5-A804-614E-B529-7F7F1CC9B515}"/>
              </a:ext>
            </a:extLst>
          </p:cNvPr>
          <p:cNvGrpSpPr/>
          <p:nvPr/>
        </p:nvGrpSpPr>
        <p:grpSpPr>
          <a:xfrm>
            <a:off x="5805580" y="4233952"/>
            <a:ext cx="160183" cy="152849"/>
            <a:chOff x="2334057" y="2438459"/>
            <a:chExt cx="160183" cy="152849"/>
          </a:xfrm>
          <a:solidFill>
            <a:srgbClr val="00B050"/>
          </a:solidFill>
        </p:grpSpPr>
        <p:sp>
          <p:nvSpPr>
            <p:cNvPr id="446" name="Shape 2267">
              <a:extLst>
                <a:ext uri="{FF2B5EF4-FFF2-40B4-BE49-F238E27FC236}">
                  <a16:creationId xmlns:a16="http://schemas.microsoft.com/office/drawing/2014/main" id="{37EC7AAF-4FCC-A546-87E7-09382F98DF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7" name="Shape 2268">
              <a:extLst>
                <a:ext uri="{FF2B5EF4-FFF2-40B4-BE49-F238E27FC236}">
                  <a16:creationId xmlns:a16="http://schemas.microsoft.com/office/drawing/2014/main" id="{D521EC51-F50F-9E4E-B01B-73FD38AF7F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8" name="Shape 2390">
              <a:extLst>
                <a:ext uri="{FF2B5EF4-FFF2-40B4-BE49-F238E27FC236}">
                  <a16:creationId xmlns:a16="http://schemas.microsoft.com/office/drawing/2014/main" id="{D8C0B5A6-7D47-0F47-8767-D9221F401C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9" name="Shape 2391">
              <a:extLst>
                <a:ext uri="{FF2B5EF4-FFF2-40B4-BE49-F238E27FC236}">
                  <a16:creationId xmlns:a16="http://schemas.microsoft.com/office/drawing/2014/main" id="{E89F6DD4-14A0-FE45-9436-744DB313C4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0" name="Shape 2421">
              <a:extLst>
                <a:ext uri="{FF2B5EF4-FFF2-40B4-BE49-F238E27FC236}">
                  <a16:creationId xmlns:a16="http://schemas.microsoft.com/office/drawing/2014/main" id="{04045C82-B6C4-9C48-BF51-D5336FDF19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4057" y="2438459"/>
              <a:ext cx="160183" cy="152849"/>
            </a:xfrm>
            <a:custGeom>
              <a:avLst/>
              <a:gdLst>
                <a:gd name="T0" fmla="*/ 43 w 87"/>
                <a:gd name="T1" fmla="*/ 0 h 83"/>
                <a:gd name="T2" fmla="*/ 35 w 87"/>
                <a:gd name="T3" fmla="*/ 0 h 83"/>
                <a:gd name="T4" fmla="*/ 26 w 87"/>
                <a:gd name="T5" fmla="*/ 3 h 83"/>
                <a:gd name="T6" fmla="*/ 20 w 87"/>
                <a:gd name="T7" fmla="*/ 7 h 83"/>
                <a:gd name="T8" fmla="*/ 13 w 87"/>
                <a:gd name="T9" fmla="*/ 11 h 83"/>
                <a:gd name="T10" fmla="*/ 7 w 87"/>
                <a:gd name="T11" fmla="*/ 18 h 83"/>
                <a:gd name="T12" fmla="*/ 4 w 87"/>
                <a:gd name="T13" fmla="*/ 24 h 83"/>
                <a:gd name="T14" fmla="*/ 0 w 87"/>
                <a:gd name="T15" fmla="*/ 33 h 83"/>
                <a:gd name="T16" fmla="*/ 0 w 87"/>
                <a:gd name="T17" fmla="*/ 42 h 83"/>
                <a:gd name="T18" fmla="*/ 0 w 87"/>
                <a:gd name="T19" fmla="*/ 50 h 83"/>
                <a:gd name="T20" fmla="*/ 4 w 87"/>
                <a:gd name="T21" fmla="*/ 57 h 83"/>
                <a:gd name="T22" fmla="*/ 7 w 87"/>
                <a:gd name="T23" fmla="*/ 65 h 83"/>
                <a:gd name="T24" fmla="*/ 13 w 87"/>
                <a:gd name="T25" fmla="*/ 72 h 83"/>
                <a:gd name="T26" fmla="*/ 20 w 87"/>
                <a:gd name="T27" fmla="*/ 76 h 83"/>
                <a:gd name="T28" fmla="*/ 26 w 87"/>
                <a:gd name="T29" fmla="*/ 80 h 83"/>
                <a:gd name="T30" fmla="*/ 35 w 87"/>
                <a:gd name="T31" fmla="*/ 83 h 83"/>
                <a:gd name="T32" fmla="*/ 43 w 87"/>
                <a:gd name="T33" fmla="*/ 83 h 83"/>
                <a:gd name="T34" fmla="*/ 52 w 87"/>
                <a:gd name="T35" fmla="*/ 83 h 83"/>
                <a:gd name="T36" fmla="*/ 59 w 87"/>
                <a:gd name="T37" fmla="*/ 80 h 83"/>
                <a:gd name="T38" fmla="*/ 67 w 87"/>
                <a:gd name="T39" fmla="*/ 76 h 83"/>
                <a:gd name="T40" fmla="*/ 74 w 87"/>
                <a:gd name="T41" fmla="*/ 72 h 83"/>
                <a:gd name="T42" fmla="*/ 78 w 87"/>
                <a:gd name="T43" fmla="*/ 65 h 83"/>
                <a:gd name="T44" fmla="*/ 82 w 87"/>
                <a:gd name="T45" fmla="*/ 57 h 83"/>
                <a:gd name="T46" fmla="*/ 85 w 87"/>
                <a:gd name="T47" fmla="*/ 50 h 83"/>
                <a:gd name="T48" fmla="*/ 87 w 87"/>
                <a:gd name="T49" fmla="*/ 42 h 83"/>
                <a:gd name="T50" fmla="*/ 85 w 87"/>
                <a:gd name="T51" fmla="*/ 33 h 83"/>
                <a:gd name="T52" fmla="*/ 82 w 87"/>
                <a:gd name="T53" fmla="*/ 24 h 83"/>
                <a:gd name="T54" fmla="*/ 78 w 87"/>
                <a:gd name="T55" fmla="*/ 18 h 83"/>
                <a:gd name="T56" fmla="*/ 74 w 87"/>
                <a:gd name="T57" fmla="*/ 11 h 83"/>
                <a:gd name="T58" fmla="*/ 67 w 87"/>
                <a:gd name="T59" fmla="*/ 7 h 83"/>
                <a:gd name="T60" fmla="*/ 59 w 87"/>
                <a:gd name="T61" fmla="*/ 3 h 83"/>
                <a:gd name="T62" fmla="*/ 52 w 87"/>
                <a:gd name="T63" fmla="*/ 0 h 83"/>
                <a:gd name="T64" fmla="*/ 43 w 87"/>
                <a:gd name="T65" fmla="*/ 0 h 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7"/>
                <a:gd name="T100" fmla="*/ 0 h 83"/>
                <a:gd name="T101" fmla="*/ 87 w 87"/>
                <a:gd name="T102" fmla="*/ 83 h 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7" h="83">
                  <a:moveTo>
                    <a:pt x="43" y="0"/>
                  </a:moveTo>
                  <a:lnTo>
                    <a:pt x="35" y="0"/>
                  </a:lnTo>
                  <a:lnTo>
                    <a:pt x="26" y="3"/>
                  </a:lnTo>
                  <a:lnTo>
                    <a:pt x="20" y="7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4" y="57"/>
                  </a:lnTo>
                  <a:lnTo>
                    <a:pt x="7" y="65"/>
                  </a:lnTo>
                  <a:lnTo>
                    <a:pt x="13" y="72"/>
                  </a:lnTo>
                  <a:lnTo>
                    <a:pt x="20" y="76"/>
                  </a:lnTo>
                  <a:lnTo>
                    <a:pt x="26" y="80"/>
                  </a:lnTo>
                  <a:lnTo>
                    <a:pt x="35" y="83"/>
                  </a:lnTo>
                  <a:lnTo>
                    <a:pt x="43" y="83"/>
                  </a:lnTo>
                  <a:lnTo>
                    <a:pt x="52" y="83"/>
                  </a:lnTo>
                  <a:lnTo>
                    <a:pt x="59" y="80"/>
                  </a:lnTo>
                  <a:lnTo>
                    <a:pt x="67" y="76"/>
                  </a:lnTo>
                  <a:lnTo>
                    <a:pt x="74" y="72"/>
                  </a:lnTo>
                  <a:lnTo>
                    <a:pt x="78" y="65"/>
                  </a:lnTo>
                  <a:lnTo>
                    <a:pt x="82" y="57"/>
                  </a:lnTo>
                  <a:lnTo>
                    <a:pt x="85" y="50"/>
                  </a:lnTo>
                  <a:lnTo>
                    <a:pt x="87" y="42"/>
                  </a:lnTo>
                  <a:lnTo>
                    <a:pt x="85" y="33"/>
                  </a:lnTo>
                  <a:lnTo>
                    <a:pt x="82" y="24"/>
                  </a:lnTo>
                  <a:lnTo>
                    <a:pt x="78" y="18"/>
                  </a:lnTo>
                  <a:lnTo>
                    <a:pt x="74" y="11"/>
                  </a:lnTo>
                  <a:lnTo>
                    <a:pt x="67" y="7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3" y="0"/>
                  </a:lnTo>
                </a:path>
              </a:pathLst>
            </a:custGeom>
            <a:grpFill/>
            <a:ln w="20638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51338D22-EB25-3F4E-A39F-6A30C51AE257}"/>
              </a:ext>
            </a:extLst>
          </p:cNvPr>
          <p:cNvCxnSpPr>
            <a:cxnSpLocks/>
          </p:cNvCxnSpPr>
          <p:nvPr/>
        </p:nvCxnSpPr>
        <p:spPr>
          <a:xfrm flipV="1">
            <a:off x="4400107" y="4317869"/>
            <a:ext cx="1405473" cy="78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F5D3B7C1-462A-2049-BBE6-5C41FBF1559F}"/>
              </a:ext>
            </a:extLst>
          </p:cNvPr>
          <p:cNvCxnSpPr>
            <a:cxnSpLocks/>
          </p:cNvCxnSpPr>
          <p:nvPr/>
        </p:nvCxnSpPr>
        <p:spPr>
          <a:xfrm>
            <a:off x="4395584" y="4416392"/>
            <a:ext cx="2137616" cy="48360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9008F004-1B79-3E4D-9248-4E641CBADE7B}"/>
              </a:ext>
            </a:extLst>
          </p:cNvPr>
          <p:cNvCxnSpPr>
            <a:cxnSpLocks/>
          </p:cNvCxnSpPr>
          <p:nvPr/>
        </p:nvCxnSpPr>
        <p:spPr>
          <a:xfrm flipV="1">
            <a:off x="5190081" y="2910520"/>
            <a:ext cx="1284262" cy="3496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5C14022F-63BE-A14A-870E-95EBDBBB25CF}"/>
              </a:ext>
            </a:extLst>
          </p:cNvPr>
          <p:cNvCxnSpPr>
            <a:cxnSpLocks/>
          </p:cNvCxnSpPr>
          <p:nvPr/>
        </p:nvCxnSpPr>
        <p:spPr>
          <a:xfrm>
            <a:off x="5188756" y="3280391"/>
            <a:ext cx="1701394" cy="1086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B9358437-394D-CE42-B085-6BA71210CCD6}"/>
              </a:ext>
            </a:extLst>
          </p:cNvPr>
          <p:cNvCxnSpPr>
            <a:cxnSpLocks/>
          </p:cNvCxnSpPr>
          <p:nvPr/>
        </p:nvCxnSpPr>
        <p:spPr>
          <a:xfrm flipV="1">
            <a:off x="5605889" y="3588525"/>
            <a:ext cx="1423995" cy="1817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21CA32D6-414E-0948-967B-D2C8D2FF8D07}"/>
              </a:ext>
            </a:extLst>
          </p:cNvPr>
          <p:cNvCxnSpPr>
            <a:cxnSpLocks/>
            <a:stCxn id="444" idx="24"/>
          </p:cNvCxnSpPr>
          <p:nvPr/>
        </p:nvCxnSpPr>
        <p:spPr>
          <a:xfrm>
            <a:off x="5605888" y="3770464"/>
            <a:ext cx="1701394" cy="25712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2536FF97-3F38-054D-A8F2-7AAC759B2F54}"/>
              </a:ext>
            </a:extLst>
          </p:cNvPr>
          <p:cNvCxnSpPr>
            <a:cxnSpLocks/>
          </p:cNvCxnSpPr>
          <p:nvPr/>
        </p:nvCxnSpPr>
        <p:spPr>
          <a:xfrm flipV="1">
            <a:off x="5965763" y="4241457"/>
            <a:ext cx="1405473" cy="878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AABF4F32-2541-6D4D-9C56-0A825FF95239}"/>
              </a:ext>
            </a:extLst>
          </p:cNvPr>
          <p:cNvCxnSpPr>
            <a:cxnSpLocks/>
          </p:cNvCxnSpPr>
          <p:nvPr/>
        </p:nvCxnSpPr>
        <p:spPr>
          <a:xfrm>
            <a:off x="5965763" y="4329536"/>
            <a:ext cx="1570399" cy="3670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Rectangle 2255">
            <a:extLst>
              <a:ext uri="{FF2B5EF4-FFF2-40B4-BE49-F238E27FC236}">
                <a16:creationId xmlns:a16="http://schemas.microsoft.com/office/drawing/2014/main" id="{BBE6C725-D91C-734C-98F2-99544B17BA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9928" y="2731999"/>
            <a:ext cx="5915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tr-TR" i="1" baseline="-2500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 = 2</a:t>
            </a: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D5E9595A-31F0-9E4E-9D6D-5D5CCF752D89}"/>
              </a:ext>
            </a:extLst>
          </p:cNvPr>
          <p:cNvSpPr/>
          <p:nvPr/>
        </p:nvSpPr>
        <p:spPr>
          <a:xfrm>
            <a:off x="1871391" y="2236802"/>
            <a:ext cx="8892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tr-TR" sz="20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'Düzenli' bulaşıcılık</a:t>
            </a: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355E6254-612A-A045-9F94-F7CF908827D7}"/>
              </a:ext>
            </a:extLst>
          </p:cNvPr>
          <p:cNvSpPr/>
          <p:nvPr/>
        </p:nvSpPr>
        <p:spPr>
          <a:xfrm>
            <a:off x="6165784" y="2204864"/>
            <a:ext cx="4026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tr-TR" sz="20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'Sıfır' bulaşıcılık</a:t>
            </a:r>
          </a:p>
        </p:txBody>
      </p:sp>
      <p:cxnSp>
        <p:nvCxnSpPr>
          <p:cNvPr id="466" name="Straight Arrow Connector 465">
            <a:extLst>
              <a:ext uri="{FF2B5EF4-FFF2-40B4-BE49-F238E27FC236}">
                <a16:creationId xmlns:a16="http://schemas.microsoft.com/office/drawing/2014/main" id="{EA8D5421-D347-E84B-93E0-61C348DD4B20}"/>
              </a:ext>
            </a:extLst>
          </p:cNvPr>
          <p:cNvCxnSpPr>
            <a:cxnSpLocks/>
          </p:cNvCxnSpPr>
          <p:nvPr/>
        </p:nvCxnSpPr>
        <p:spPr>
          <a:xfrm flipV="1">
            <a:off x="6168008" y="2240870"/>
            <a:ext cx="0" cy="3024335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>
            <a:extLst>
              <a:ext uri="{FF2B5EF4-FFF2-40B4-BE49-F238E27FC236}">
                <a16:creationId xmlns:a16="http://schemas.microsoft.com/office/drawing/2014/main" id="{FC6A881E-890A-1C49-99DC-C9B5BD9C6E28}"/>
              </a:ext>
            </a:extLst>
          </p:cNvPr>
          <p:cNvSpPr/>
          <p:nvPr/>
        </p:nvSpPr>
        <p:spPr>
          <a:xfrm>
            <a:off x="4079630" y="1925426"/>
            <a:ext cx="4026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>
              <a:spcBef>
                <a:spcPct val="50000"/>
              </a:spcBef>
            </a:pPr>
            <a:r>
              <a:rPr lang="tr-TR" sz="20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T'de 'Mükemmel' müdahale</a:t>
            </a:r>
          </a:p>
        </p:txBody>
      </p:sp>
      <p:sp>
        <p:nvSpPr>
          <p:cNvPr id="469" name="Rectangle 2255">
            <a:extLst>
              <a:ext uri="{FF2B5EF4-FFF2-40B4-BE49-F238E27FC236}">
                <a16:creationId xmlns:a16="http://schemas.microsoft.com/office/drawing/2014/main" id="{7734537A-3C65-0840-B82C-C1C03B4F10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24026" y="2745913"/>
            <a:ext cx="5915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tr-TR" i="1" baseline="-2500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tr-TR" i="1">
                <a:solidFill>
                  <a:srgbClr val="000000"/>
                </a:solidFill>
                <a:latin typeface="Times New Roman" pitchFamily="18" charset="0"/>
              </a:rPr>
              <a:t> = 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3FE786-155B-CF41-AC7E-0D1987684303}"/>
              </a:ext>
            </a:extLst>
          </p:cNvPr>
          <p:cNvSpPr/>
          <p:nvPr/>
        </p:nvSpPr>
        <p:spPr>
          <a:xfrm>
            <a:off x="1595500" y="5303530"/>
            <a:ext cx="88929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1">
              <a:spcBef>
                <a:spcPct val="50000"/>
              </a:spcBef>
              <a:buFont typeface="Wingdings"/>
              <a:buChar char="à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Salgın şu anda artıyor mu (R</a:t>
            </a:r>
            <a:r>
              <a:rPr lang="tr-TR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i</a:t>
            </a: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(t)&gt;1) veya azalıyor mu (R</a:t>
            </a:r>
            <a:r>
              <a:rPr lang="tr-TR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i</a:t>
            </a: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(t)&lt;1), bu artış/düşüş ne kadar keskin? </a:t>
            </a:r>
          </a:p>
          <a:p>
            <a:pPr marL="266700" lvl="1">
              <a:spcBef>
                <a:spcPct val="50000"/>
              </a:spcBef>
              <a:buFont typeface="Wingdings"/>
              <a:buChar char="à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Kontrol önlemleri etkili mi?</a:t>
            </a: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E1031FE3-DF23-0D44-9829-171DA571CD1D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6457890"/>
            <a:ext cx="8229600" cy="338554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</a:rPr>
              <a:t>Fraser PLoS One 2007</a:t>
            </a:r>
          </a:p>
        </p:txBody>
      </p:sp>
    </p:spTree>
    <p:extLst>
      <p:ext uri="{BB962C8B-B14F-4D97-AF65-F5344CB8AC3E}">
        <p14:creationId xmlns:p14="http://schemas.microsoft.com/office/powerpoint/2010/main" val="230927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07522" y="2744925"/>
            <a:ext cx="91440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Ri(t) bulaşıcılığın gerçek zamanlı izlenmesinde faydalıdır</a:t>
            </a:r>
          </a:p>
          <a:p>
            <a:pPr algn="ctr" eaLnBrk="0" hangingPunct="0">
              <a:defRPr/>
            </a:pP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eaLnBrk="0" hangingPunct="0">
              <a:defRPr/>
            </a:pP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eaLnBrk="0" hangingPunct="0"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Bunu nasıl tahmin edebiliriz</a:t>
            </a:r>
          </a:p>
          <a:p>
            <a:pPr algn="ctr" eaLnBrk="0" hangingPunct="0"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Epidemiyolojik verilerden deneysel olarak mı?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9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063948" y="277488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Ri(t)'nin kısaca tahmin edilmesi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D209F779-947A-204E-A9F5-656F49B12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6256" y="1160748"/>
            <a:ext cx="921464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tr-TR" sz="20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(t) insidans ve jenerasyon zamanı (GT) ile ilgili veriler kullanılarak tahmin edilebilir</a:t>
            </a:r>
          </a:p>
          <a:p>
            <a:pPr eaLnBrk="1" hangingPunct="1">
              <a:spcBef>
                <a:spcPct val="50000"/>
              </a:spcBef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</a:t>
            </a:r>
          </a:p>
        </p:txBody>
      </p:sp>
      <p:sp>
        <p:nvSpPr>
          <p:cNvPr id="13" name="Line 3">
            <a:extLst>
              <a:ext uri="{FF2B5EF4-FFF2-40B4-BE49-F238E27FC236}">
                <a16:creationId xmlns:a16="http://schemas.microsoft.com/office/drawing/2014/main" id="{072F7F4C-1F2A-384F-A999-B2C57DC090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1504" y="2747964"/>
            <a:ext cx="0" cy="172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B4043529-F6B0-6C49-B466-CE3222D6B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5840" y="4488839"/>
            <a:ext cx="332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Box 99">
            <a:extLst>
              <a:ext uri="{FF2B5EF4-FFF2-40B4-BE49-F238E27FC236}">
                <a16:creationId xmlns:a16="http://schemas.microsoft.com/office/drawing/2014/main" id="{1421898E-7309-BA44-B0C1-B8A500D1D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118" y="2393111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/>
              <a:t>İnsidans</a:t>
            </a:r>
          </a:p>
        </p:txBody>
      </p:sp>
      <p:grpSp>
        <p:nvGrpSpPr>
          <p:cNvPr id="17" name="Group 79">
            <a:extLst>
              <a:ext uri="{FF2B5EF4-FFF2-40B4-BE49-F238E27FC236}">
                <a16:creationId xmlns:a16="http://schemas.microsoft.com/office/drawing/2014/main" id="{BEA7F647-02CC-064B-B061-52F03C668734}"/>
              </a:ext>
            </a:extLst>
          </p:cNvPr>
          <p:cNvGrpSpPr>
            <a:grpSpLocks/>
          </p:cNvGrpSpPr>
          <p:nvPr/>
        </p:nvGrpSpPr>
        <p:grpSpPr bwMode="auto">
          <a:xfrm>
            <a:off x="4690280" y="4208820"/>
            <a:ext cx="213757" cy="278851"/>
            <a:chOff x="906" y="3475"/>
            <a:chExt cx="180" cy="454"/>
          </a:xfrm>
        </p:grpSpPr>
        <p:sp>
          <p:nvSpPr>
            <p:cNvPr id="18" name="Oval 80">
              <a:extLst>
                <a:ext uri="{FF2B5EF4-FFF2-40B4-BE49-F238E27FC236}">
                  <a16:creationId xmlns:a16="http://schemas.microsoft.com/office/drawing/2014/main" id="{1B55B260-35F5-574D-B16F-1B13B1DD2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0" name="Line 81">
              <a:extLst>
                <a:ext uri="{FF2B5EF4-FFF2-40B4-BE49-F238E27FC236}">
                  <a16:creationId xmlns:a16="http://schemas.microsoft.com/office/drawing/2014/main" id="{0A73F98F-C032-2D4F-B683-1D2524261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1" name="Line 82">
              <a:extLst>
                <a:ext uri="{FF2B5EF4-FFF2-40B4-BE49-F238E27FC236}">
                  <a16:creationId xmlns:a16="http://schemas.microsoft.com/office/drawing/2014/main" id="{B667A5FD-97D1-8142-9000-3F48B8D86B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2" name="Line 83">
              <a:extLst>
                <a:ext uri="{FF2B5EF4-FFF2-40B4-BE49-F238E27FC236}">
                  <a16:creationId xmlns:a16="http://schemas.microsoft.com/office/drawing/2014/main" id="{E9E771E6-CE19-6249-A63A-76DB84150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3" name="Line 84">
              <a:extLst>
                <a:ext uri="{FF2B5EF4-FFF2-40B4-BE49-F238E27FC236}">
                  <a16:creationId xmlns:a16="http://schemas.microsoft.com/office/drawing/2014/main" id="{FC16499E-07FB-444A-9653-6B886C7A0E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4" name="Line 85">
              <a:extLst>
                <a:ext uri="{FF2B5EF4-FFF2-40B4-BE49-F238E27FC236}">
                  <a16:creationId xmlns:a16="http://schemas.microsoft.com/office/drawing/2014/main" id="{4846C918-185E-A64C-9FEA-FDCB79D9B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sp>
        <p:nvSpPr>
          <p:cNvPr id="25" name="Line 107">
            <a:extLst>
              <a:ext uri="{FF2B5EF4-FFF2-40B4-BE49-F238E27FC236}">
                <a16:creationId xmlns:a16="http://schemas.microsoft.com/office/drawing/2014/main" id="{26466D48-FCA2-D644-95A9-0A4B98365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8205" y="4618391"/>
            <a:ext cx="2363844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grpSp>
        <p:nvGrpSpPr>
          <p:cNvPr id="26" name="Group 79">
            <a:extLst>
              <a:ext uri="{FF2B5EF4-FFF2-40B4-BE49-F238E27FC236}">
                <a16:creationId xmlns:a16="http://schemas.microsoft.com/office/drawing/2014/main" id="{266FBD7C-9322-034C-960F-615EA2E265B5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4202476"/>
            <a:ext cx="213757" cy="278851"/>
            <a:chOff x="906" y="3475"/>
            <a:chExt cx="180" cy="454"/>
          </a:xfrm>
        </p:grpSpPr>
        <p:sp>
          <p:nvSpPr>
            <p:cNvPr id="28" name="Oval 80">
              <a:extLst>
                <a:ext uri="{FF2B5EF4-FFF2-40B4-BE49-F238E27FC236}">
                  <a16:creationId xmlns:a16="http://schemas.microsoft.com/office/drawing/2014/main" id="{A85D0D43-6536-8C4E-8E84-74646B0C0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0" name="Line 81">
              <a:extLst>
                <a:ext uri="{FF2B5EF4-FFF2-40B4-BE49-F238E27FC236}">
                  <a16:creationId xmlns:a16="http://schemas.microsoft.com/office/drawing/2014/main" id="{039B38C8-C7FC-6842-A31D-7E781692C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Line 82">
              <a:extLst>
                <a:ext uri="{FF2B5EF4-FFF2-40B4-BE49-F238E27FC236}">
                  <a16:creationId xmlns:a16="http://schemas.microsoft.com/office/drawing/2014/main" id="{D2549FF6-10A0-9E48-8C7C-371E7537B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Line 83">
              <a:extLst>
                <a:ext uri="{FF2B5EF4-FFF2-40B4-BE49-F238E27FC236}">
                  <a16:creationId xmlns:a16="http://schemas.microsoft.com/office/drawing/2014/main" id="{137DF461-F472-844A-B183-4F63581DF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84">
              <a:extLst>
                <a:ext uri="{FF2B5EF4-FFF2-40B4-BE49-F238E27FC236}">
                  <a16:creationId xmlns:a16="http://schemas.microsoft.com/office/drawing/2014/main" id="{003E9E8E-005E-F84A-BC7A-5FF4C2EB5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Line 85">
              <a:extLst>
                <a:ext uri="{FF2B5EF4-FFF2-40B4-BE49-F238E27FC236}">
                  <a16:creationId xmlns:a16="http://schemas.microsoft.com/office/drawing/2014/main" id="{61C20464-592C-9B47-9368-37F8707D7E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5" name="Group 79">
            <a:extLst>
              <a:ext uri="{FF2B5EF4-FFF2-40B4-BE49-F238E27FC236}">
                <a16:creationId xmlns:a16="http://schemas.microsoft.com/office/drawing/2014/main" id="{EEFE0D36-4C48-064D-BC6E-6254A0CD5695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3917281"/>
            <a:ext cx="213757" cy="278851"/>
            <a:chOff x="906" y="3475"/>
            <a:chExt cx="180" cy="454"/>
          </a:xfrm>
        </p:grpSpPr>
        <p:sp>
          <p:nvSpPr>
            <p:cNvPr id="36" name="Oval 80">
              <a:extLst>
                <a:ext uri="{FF2B5EF4-FFF2-40B4-BE49-F238E27FC236}">
                  <a16:creationId xmlns:a16="http://schemas.microsoft.com/office/drawing/2014/main" id="{4E2A0830-7356-9046-B612-E009B7F4F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7" name="Line 81">
              <a:extLst>
                <a:ext uri="{FF2B5EF4-FFF2-40B4-BE49-F238E27FC236}">
                  <a16:creationId xmlns:a16="http://schemas.microsoft.com/office/drawing/2014/main" id="{25F63CFA-5D06-FA41-A0F7-75715AB50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82">
              <a:extLst>
                <a:ext uri="{FF2B5EF4-FFF2-40B4-BE49-F238E27FC236}">
                  <a16:creationId xmlns:a16="http://schemas.microsoft.com/office/drawing/2014/main" id="{77B64AC9-DB96-9C4B-9C7B-03CDFD88FD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83">
              <a:extLst>
                <a:ext uri="{FF2B5EF4-FFF2-40B4-BE49-F238E27FC236}">
                  <a16:creationId xmlns:a16="http://schemas.microsoft.com/office/drawing/2014/main" id="{3EED7441-5E02-6641-BDBF-98572390D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84">
              <a:extLst>
                <a:ext uri="{FF2B5EF4-FFF2-40B4-BE49-F238E27FC236}">
                  <a16:creationId xmlns:a16="http://schemas.microsoft.com/office/drawing/2014/main" id="{7F1F5E09-3E52-AB41-8368-4C3EF976C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Line 85">
              <a:extLst>
                <a:ext uri="{FF2B5EF4-FFF2-40B4-BE49-F238E27FC236}">
                  <a16:creationId xmlns:a16="http://schemas.microsoft.com/office/drawing/2014/main" id="{6483ADFC-F6BC-0D48-9BB0-C9C58278E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2" name="Group 79">
            <a:extLst>
              <a:ext uri="{FF2B5EF4-FFF2-40B4-BE49-F238E27FC236}">
                <a16:creationId xmlns:a16="http://schemas.microsoft.com/office/drawing/2014/main" id="{77DF4186-2F78-B440-967E-F0ABAAB93F9B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3636361"/>
            <a:ext cx="213757" cy="278851"/>
            <a:chOff x="906" y="3475"/>
            <a:chExt cx="180" cy="454"/>
          </a:xfrm>
        </p:grpSpPr>
        <p:sp>
          <p:nvSpPr>
            <p:cNvPr id="43" name="Oval 80">
              <a:extLst>
                <a:ext uri="{FF2B5EF4-FFF2-40B4-BE49-F238E27FC236}">
                  <a16:creationId xmlns:a16="http://schemas.microsoft.com/office/drawing/2014/main" id="{F15C043A-2A1C-CC41-B096-3AFE271F4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44" name="Line 81">
              <a:extLst>
                <a:ext uri="{FF2B5EF4-FFF2-40B4-BE49-F238E27FC236}">
                  <a16:creationId xmlns:a16="http://schemas.microsoft.com/office/drawing/2014/main" id="{48897257-A125-A449-80A1-462CFCD88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82">
              <a:extLst>
                <a:ext uri="{FF2B5EF4-FFF2-40B4-BE49-F238E27FC236}">
                  <a16:creationId xmlns:a16="http://schemas.microsoft.com/office/drawing/2014/main" id="{ED0E6DAB-7913-BB4C-ACE1-EBAE89A94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Line 83">
              <a:extLst>
                <a:ext uri="{FF2B5EF4-FFF2-40B4-BE49-F238E27FC236}">
                  <a16:creationId xmlns:a16="http://schemas.microsoft.com/office/drawing/2014/main" id="{A77D6825-182E-4542-A82D-1435655DD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Line 84">
              <a:extLst>
                <a:ext uri="{FF2B5EF4-FFF2-40B4-BE49-F238E27FC236}">
                  <a16:creationId xmlns:a16="http://schemas.microsoft.com/office/drawing/2014/main" id="{DEC99326-1B72-DC46-9348-25D60B2A8F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Line 85">
              <a:extLst>
                <a:ext uri="{FF2B5EF4-FFF2-40B4-BE49-F238E27FC236}">
                  <a16:creationId xmlns:a16="http://schemas.microsoft.com/office/drawing/2014/main" id="{0B00A3FB-F149-1340-A31B-0A37BDF24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9" name="Group 79">
            <a:extLst>
              <a:ext uri="{FF2B5EF4-FFF2-40B4-BE49-F238E27FC236}">
                <a16:creationId xmlns:a16="http://schemas.microsoft.com/office/drawing/2014/main" id="{41D7E12D-7821-8B42-A22E-D398498FCC9B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3356476"/>
            <a:ext cx="213757" cy="278851"/>
            <a:chOff x="906" y="3475"/>
            <a:chExt cx="180" cy="454"/>
          </a:xfrm>
        </p:grpSpPr>
        <p:sp>
          <p:nvSpPr>
            <p:cNvPr id="50" name="Oval 80">
              <a:extLst>
                <a:ext uri="{FF2B5EF4-FFF2-40B4-BE49-F238E27FC236}">
                  <a16:creationId xmlns:a16="http://schemas.microsoft.com/office/drawing/2014/main" id="{69F98C95-1832-B041-BC7E-2E856FC72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51" name="Line 81">
              <a:extLst>
                <a:ext uri="{FF2B5EF4-FFF2-40B4-BE49-F238E27FC236}">
                  <a16:creationId xmlns:a16="http://schemas.microsoft.com/office/drawing/2014/main" id="{93408850-91A9-D646-A9B2-634AB2A40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Line 82">
              <a:extLst>
                <a:ext uri="{FF2B5EF4-FFF2-40B4-BE49-F238E27FC236}">
                  <a16:creationId xmlns:a16="http://schemas.microsoft.com/office/drawing/2014/main" id="{6BB6BEB3-188B-9543-8BF6-68236AC8F0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Line 83">
              <a:extLst>
                <a:ext uri="{FF2B5EF4-FFF2-40B4-BE49-F238E27FC236}">
                  <a16:creationId xmlns:a16="http://schemas.microsoft.com/office/drawing/2014/main" id="{2BB631F4-4D5B-4C4E-9156-75CBFFA63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Line 84">
              <a:extLst>
                <a:ext uri="{FF2B5EF4-FFF2-40B4-BE49-F238E27FC236}">
                  <a16:creationId xmlns:a16="http://schemas.microsoft.com/office/drawing/2014/main" id="{9AB00949-2BCD-8F41-B05A-F0620A85A1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5" name="Line 85">
              <a:extLst>
                <a:ext uri="{FF2B5EF4-FFF2-40B4-BE49-F238E27FC236}">
                  <a16:creationId xmlns:a16="http://schemas.microsoft.com/office/drawing/2014/main" id="{7B49AF18-AF81-DC4A-8908-DC4507E50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6" name="Group 79">
            <a:extLst>
              <a:ext uri="{FF2B5EF4-FFF2-40B4-BE49-F238E27FC236}">
                <a16:creationId xmlns:a16="http://schemas.microsoft.com/office/drawing/2014/main" id="{90E3CC5E-9090-3543-A2E0-FA77CA716A0E}"/>
              </a:ext>
            </a:extLst>
          </p:cNvPr>
          <p:cNvGrpSpPr>
            <a:grpSpLocks/>
          </p:cNvGrpSpPr>
          <p:nvPr/>
        </p:nvGrpSpPr>
        <p:grpSpPr bwMode="auto">
          <a:xfrm>
            <a:off x="7055978" y="3079689"/>
            <a:ext cx="213757" cy="278851"/>
            <a:chOff x="906" y="3475"/>
            <a:chExt cx="180" cy="454"/>
          </a:xfrm>
        </p:grpSpPr>
        <p:sp>
          <p:nvSpPr>
            <p:cNvPr id="57" name="Oval 80">
              <a:extLst>
                <a:ext uri="{FF2B5EF4-FFF2-40B4-BE49-F238E27FC236}">
                  <a16:creationId xmlns:a16="http://schemas.microsoft.com/office/drawing/2014/main" id="{4B5E431C-877C-8A44-BCB4-00DC77585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58" name="Line 81">
              <a:extLst>
                <a:ext uri="{FF2B5EF4-FFF2-40B4-BE49-F238E27FC236}">
                  <a16:creationId xmlns:a16="http://schemas.microsoft.com/office/drawing/2014/main" id="{725F20D4-075C-284C-ADDF-A34D04316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Line 82">
              <a:extLst>
                <a:ext uri="{FF2B5EF4-FFF2-40B4-BE49-F238E27FC236}">
                  <a16:creationId xmlns:a16="http://schemas.microsoft.com/office/drawing/2014/main" id="{CB1D7CFE-A090-7E46-8F0C-D173443B78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Line 83">
              <a:extLst>
                <a:ext uri="{FF2B5EF4-FFF2-40B4-BE49-F238E27FC236}">
                  <a16:creationId xmlns:a16="http://schemas.microsoft.com/office/drawing/2014/main" id="{4546FD7C-8B98-364C-AD9B-1BF8C5139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Line 84">
              <a:extLst>
                <a:ext uri="{FF2B5EF4-FFF2-40B4-BE49-F238E27FC236}">
                  <a16:creationId xmlns:a16="http://schemas.microsoft.com/office/drawing/2014/main" id="{8E14F4D3-B38C-8647-90B0-01FB2C7D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Line 85">
              <a:extLst>
                <a:ext uri="{FF2B5EF4-FFF2-40B4-BE49-F238E27FC236}">
                  <a16:creationId xmlns:a16="http://schemas.microsoft.com/office/drawing/2014/main" id="{10BB0543-71F4-614C-8A2D-1A189CBBF3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3" name="Text Box 102">
            <a:extLst>
              <a:ext uri="{FF2B5EF4-FFF2-40B4-BE49-F238E27FC236}">
                <a16:creationId xmlns:a16="http://schemas.microsoft.com/office/drawing/2014/main" id="{B2C4EF61-EFA5-B646-9013-F6FF9857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544" y="2790494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r-TR" sz="1600">
                <a:solidFill>
                  <a:srgbClr val="FF0000"/>
                </a:solidFill>
                <a:cs typeface="Arial" charset="0"/>
              </a:rPr>
              <a:t>           </a:t>
            </a:r>
            <a:r>
              <a:rPr lang="tr-TR" sz="1600">
                <a:solidFill>
                  <a:srgbClr val="FF0000"/>
                </a:solidFill>
              </a:rPr>
              <a:t>R</a:t>
            </a:r>
            <a:r>
              <a:rPr lang="tr-TR" sz="1600" baseline="-25000">
                <a:solidFill>
                  <a:srgbClr val="FF0000"/>
                </a:solidFill>
              </a:rPr>
              <a:t>i</a:t>
            </a:r>
            <a:r>
              <a:rPr lang="tr-TR" sz="1600" i="1">
                <a:solidFill>
                  <a:srgbClr val="FF0000"/>
                </a:solidFill>
              </a:rPr>
              <a:t>(t)</a:t>
            </a:r>
            <a:r>
              <a:rPr lang="tr-TR" sz="1600">
                <a:solidFill>
                  <a:srgbClr val="FF0000"/>
                </a:solidFill>
              </a:rPr>
              <a:t> = 5</a:t>
            </a:r>
          </a:p>
        </p:txBody>
      </p:sp>
      <p:cxnSp>
        <p:nvCxnSpPr>
          <p:cNvPr id="64" name="Connecteur en arc 23">
            <a:extLst>
              <a:ext uri="{FF2B5EF4-FFF2-40B4-BE49-F238E27FC236}">
                <a16:creationId xmlns:a16="http://schemas.microsoft.com/office/drawing/2014/main" id="{59D5E415-2F77-2242-8C6B-69B8088606E5}"/>
              </a:ext>
            </a:extLst>
          </p:cNvPr>
          <p:cNvCxnSpPr>
            <a:cxnSpLocks/>
          </p:cNvCxnSpPr>
          <p:nvPr/>
        </p:nvCxnSpPr>
        <p:spPr>
          <a:xfrm flipV="1">
            <a:off x="4799523" y="3036054"/>
            <a:ext cx="2287990" cy="892185"/>
          </a:xfrm>
          <a:prstGeom prst="curvedConnector3">
            <a:avLst>
              <a:gd name="adj1" fmla="val 3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102">
            <a:extLst>
              <a:ext uri="{FF2B5EF4-FFF2-40B4-BE49-F238E27FC236}">
                <a16:creationId xmlns:a16="http://schemas.microsoft.com/office/drawing/2014/main" id="{46E84A7D-4049-DF4C-967E-A667641B3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982" y="4587798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r-TR" sz="1600">
                <a:solidFill>
                  <a:srgbClr val="FF0000"/>
                </a:solidFill>
                <a:cs typeface="Arial" charset="0"/>
              </a:rPr>
              <a:t>GT</a:t>
            </a:r>
          </a:p>
        </p:txBody>
      </p:sp>
      <p:sp>
        <p:nvSpPr>
          <p:cNvPr id="66" name="Text Box 99">
            <a:extLst>
              <a:ext uri="{FF2B5EF4-FFF2-40B4-BE49-F238E27FC236}">
                <a16:creationId xmlns:a16="http://schemas.microsoft.com/office/drawing/2014/main" id="{419DC8F7-7214-5F4A-BCCC-A97EFDBB5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710" y="4659189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 i="1"/>
              <a:t>t</a:t>
            </a:r>
          </a:p>
        </p:txBody>
      </p:sp>
      <p:sp>
        <p:nvSpPr>
          <p:cNvPr id="67" name="Text Box 99">
            <a:extLst>
              <a:ext uri="{FF2B5EF4-FFF2-40B4-BE49-F238E27FC236}">
                <a16:creationId xmlns:a16="http://schemas.microsoft.com/office/drawing/2014/main" id="{696C0C05-5675-B54D-B13D-B77C82F70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814" y="4618391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/>
              <a:t>Zaman</a:t>
            </a:r>
          </a:p>
        </p:txBody>
      </p:sp>
      <p:sp>
        <p:nvSpPr>
          <p:cNvPr id="68" name="Arc 5">
            <a:extLst>
              <a:ext uri="{FF2B5EF4-FFF2-40B4-BE49-F238E27FC236}">
                <a16:creationId xmlns:a16="http://schemas.microsoft.com/office/drawing/2014/main" id="{0CFF481F-4E82-7740-AFC0-965E460E5BB0}"/>
              </a:ext>
            </a:extLst>
          </p:cNvPr>
          <p:cNvSpPr>
            <a:spLocks/>
          </p:cNvSpPr>
          <p:nvPr/>
        </p:nvSpPr>
        <p:spPr bwMode="auto">
          <a:xfrm flipV="1">
            <a:off x="4685258" y="2251825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61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25" grpId="0" animBg="1"/>
      <p:bldP spid="63" grpId="0"/>
      <p:bldP spid="65" grpId="0"/>
      <p:bldP spid="66" grpId="0"/>
      <p:bldP spid="67" grpId="0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063948" y="277488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Ri(t)'nin tahmin edilmesi - ‘EpiEstim’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9212C80-42E7-6144-AA58-4164CADC86C6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6457890"/>
            <a:ext cx="8229600" cy="338554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</a:rPr>
              <a:t>Cori ve ark. AJE 2013; Thompson ve ark. Epidemics 2019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CD5A905A-E8B3-6C4B-8874-AE99E39A1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069" y="4522685"/>
            <a:ext cx="89234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GT'nin dağılımına göre bulaşıcılığın zaman içindeki değişimi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4C3D7E-1C9C-5B49-B55F-6C3AA1F2748C}"/>
              </a:ext>
            </a:extLst>
          </p:cNvPr>
          <p:cNvGrpSpPr/>
          <p:nvPr/>
        </p:nvGrpSpPr>
        <p:grpSpPr>
          <a:xfrm>
            <a:off x="2521978" y="2346132"/>
            <a:ext cx="7704856" cy="1540484"/>
            <a:chOff x="3779912" y="3614338"/>
            <a:chExt cx="7704856" cy="15404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73E09C-CB87-3B4C-9456-E2808A06879A}"/>
                </a:ext>
              </a:extLst>
            </p:cNvPr>
            <p:cNvSpPr/>
            <p:nvPr/>
          </p:nvSpPr>
          <p:spPr>
            <a:xfrm>
              <a:off x="5616116" y="3614338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tr-TR" sz="16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 zamanda gerçekleşen enfeksiyon sayısı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875E52-85A5-8949-B9B0-870C76620B37}"/>
                </a:ext>
              </a:extLst>
            </p:cNvPr>
            <p:cNvSpPr/>
            <p:nvPr/>
          </p:nvSpPr>
          <p:spPr>
            <a:xfrm>
              <a:off x="5292080" y="4200715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tr-TR" sz="16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 zamanındaki "mevcut toplam bulaşıcılık"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EED41C-7151-8B45-BDA6-A200E2020DCC}"/>
                </a:ext>
              </a:extLst>
            </p:cNvPr>
            <p:cNvCxnSpPr/>
            <p:nvPr/>
          </p:nvCxnSpPr>
          <p:spPr>
            <a:xfrm>
              <a:off x="5597860" y="4092703"/>
              <a:ext cx="39604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A37E8C-1DB9-D045-AD40-7C719D0C8E8F}"/>
                </a:ext>
              </a:extLst>
            </p:cNvPr>
            <p:cNvSpPr/>
            <p:nvPr/>
          </p:nvSpPr>
          <p:spPr>
            <a:xfrm>
              <a:off x="3779912" y="4570047"/>
              <a:ext cx="77048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r-TR" sz="16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 zamanında göreceli bulaşıcılıklarına göre </a:t>
              </a:r>
            </a:p>
            <a:p>
              <a:pPr algn="ctr"/>
              <a:r>
                <a:rPr lang="tr-TR" sz="16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ağırlıklandırılan enfekte birey sayısı)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82F812-5BF2-2745-B365-5033F8615B6E}"/>
                </a:ext>
              </a:extLst>
            </p:cNvPr>
            <p:cNvSpPr/>
            <p:nvPr/>
          </p:nvSpPr>
          <p:spPr>
            <a:xfrm>
              <a:off x="4742553" y="3907015"/>
              <a:ext cx="7633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16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  <a:r>
                <a:rPr lang="tr-TR" sz="16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tr-TR" sz="16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(t) = 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8A7B326-4D88-2445-9D6F-64EEE6DE76DA}"/>
              </a:ext>
            </a:extLst>
          </p:cNvPr>
          <p:cNvSpPr/>
          <p:nvPr/>
        </p:nvSpPr>
        <p:spPr>
          <a:xfrm>
            <a:off x="1572110" y="5301124"/>
            <a:ext cx="8728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80975"/>
            <a:r>
              <a:rPr lang="tr-TR">
                <a:solidFill>
                  <a:srgbClr val="0000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http://tools.epidemiology.net/EpiEstim.xls</a:t>
            </a:r>
          </a:p>
          <a:p>
            <a:pPr defTabSz="180975"/>
            <a:r>
              <a:rPr lang="tr-TR">
                <a:solidFill>
                  <a:srgbClr val="0000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http://cran.r-project.org/web/packages/EpiEstim/index.html</a:t>
            </a:r>
          </a:p>
          <a:p>
            <a:pPr defTabSz="180975"/>
            <a:r>
              <a:rPr lang="tr-TR">
                <a:solidFill>
                  <a:srgbClr val="0000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https://shiny.dide.imperial.ac.uk/epiestim/</a:t>
            </a:r>
          </a:p>
        </p:txBody>
      </p:sp>
    </p:spTree>
    <p:extLst>
      <p:ext uri="{BB962C8B-B14F-4D97-AF65-F5344CB8AC3E}">
        <p14:creationId xmlns:p14="http://schemas.microsoft.com/office/powerpoint/2010/main" val="222336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2099952" y="277488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Ri(t)'nin tahmin edilmesi - Gösterim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59996" y="1196753"/>
            <a:ext cx="3563888" cy="2719981"/>
            <a:chOff x="1406525" y="2352675"/>
            <a:chExt cx="4897438" cy="391478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525" y="2352675"/>
              <a:ext cx="4897438" cy="342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517029" y="5337212"/>
              <a:ext cx="3562249" cy="9302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/>
                <a:t>Enfeksiyondan sonra zaman içinde göreceli bulaşıcılık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733E74-7F10-3A4F-97C6-3E2239E558B3}"/>
              </a:ext>
            </a:extLst>
          </p:cNvPr>
          <p:cNvSpPr/>
          <p:nvPr/>
        </p:nvSpPr>
        <p:spPr>
          <a:xfrm>
            <a:off x="4835860" y="4285334"/>
            <a:ext cx="3206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tr-TR" sz="2800"/>
              <a:t>R</a:t>
            </a:r>
            <a:r>
              <a:rPr lang="tr-TR" sz="2800" baseline="-25000"/>
              <a:t>i</a:t>
            </a:r>
            <a:r>
              <a:rPr lang="tr-TR" sz="2800"/>
              <a:t>(5) nedir?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ED5DE3-1FE9-1B4E-BCDB-00A1156A7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1342338"/>
            <a:ext cx="3489135" cy="2294371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957339-7BF3-E24C-89C2-6BEFE26FFEAF}"/>
              </a:ext>
            </a:extLst>
          </p:cNvPr>
          <p:cNvCxnSpPr>
            <a:cxnSpLocks/>
          </p:cNvCxnSpPr>
          <p:nvPr/>
        </p:nvCxnSpPr>
        <p:spPr>
          <a:xfrm>
            <a:off x="5051884" y="3423710"/>
            <a:ext cx="0" cy="756084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3B17737-29C5-BE4D-8E91-6A88C9E3DE59}"/>
              </a:ext>
            </a:extLst>
          </p:cNvPr>
          <p:cNvSpPr txBox="1"/>
          <p:nvPr/>
        </p:nvSpPr>
        <p:spPr>
          <a:xfrm>
            <a:off x="2177823" y="4946323"/>
            <a:ext cx="6372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r-TR" sz="2000">
                <a:solidFill>
                  <a:srgbClr val="0000CC"/>
                </a:solidFill>
                <a:latin typeface="Calibri" pitchFamily="34" charset="0"/>
              </a:rPr>
              <a:t>1 yeni vaka</a:t>
            </a:r>
          </a:p>
          <a:p>
            <a:pPr>
              <a:defRPr/>
            </a:pPr>
            <a:r>
              <a:rPr lang="tr-TR" sz="2000">
                <a:solidFill>
                  <a:srgbClr val="00B050"/>
                </a:solidFill>
              </a:rPr>
              <a:t>Vaka 1'in bulaşıcılık düzeyi %10'dur (enfeksiyondan 4 gün sonra)</a:t>
            </a:r>
          </a:p>
          <a:p>
            <a:pPr>
              <a:defRPr/>
            </a:pPr>
            <a:r>
              <a:rPr lang="tr-TR" sz="2000">
                <a:solidFill>
                  <a:srgbClr val="00B050"/>
                </a:solidFill>
              </a:rPr>
              <a:t>Vaka 2 ve 3'ün bulaşıcılık düzeyi %50'dir (enfeksiyondan 2 gün sonra)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9D9E10-CF98-C348-AB7D-38A4184D96F8}"/>
              </a:ext>
            </a:extLst>
          </p:cNvPr>
          <p:cNvSpPr/>
          <p:nvPr/>
        </p:nvSpPr>
        <p:spPr>
          <a:xfrm>
            <a:off x="4466636" y="6117893"/>
            <a:ext cx="3206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à"/>
              <a:defRPr/>
            </a:pPr>
            <a:r>
              <a:rPr lang="tr-TR"/>
              <a:t>R</a:t>
            </a:r>
            <a:r>
              <a:rPr lang="tr-TR" baseline="-25000"/>
              <a:t>i</a:t>
            </a:r>
            <a:r>
              <a:rPr lang="tr-TR"/>
              <a:t>(5) = 1/(0,1+0,5+0,5) = 0,91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6EF6D5-C805-DF43-8899-C3FD5C2C1CAB}"/>
              </a:ext>
            </a:extLst>
          </p:cNvPr>
          <p:cNvSpPr/>
          <p:nvPr/>
        </p:nvSpPr>
        <p:spPr>
          <a:xfrm>
            <a:off x="4619837" y="2312876"/>
            <a:ext cx="788835" cy="75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F72726-0E9B-FC42-9931-4D321DA773EC}"/>
              </a:ext>
            </a:extLst>
          </p:cNvPr>
          <p:cNvSpPr/>
          <p:nvPr/>
        </p:nvSpPr>
        <p:spPr>
          <a:xfrm>
            <a:off x="2423593" y="2271131"/>
            <a:ext cx="788835" cy="75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A93F4A-48F9-E543-848E-D889B013C24A}"/>
              </a:ext>
            </a:extLst>
          </p:cNvPr>
          <p:cNvSpPr/>
          <p:nvPr/>
        </p:nvSpPr>
        <p:spPr>
          <a:xfrm>
            <a:off x="9003195" y="2537716"/>
            <a:ext cx="788835" cy="75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DD50BF-0879-9D47-9620-8AE3655AC89C}"/>
              </a:ext>
            </a:extLst>
          </p:cNvPr>
          <p:cNvSpPr/>
          <p:nvPr/>
        </p:nvSpPr>
        <p:spPr>
          <a:xfrm>
            <a:off x="3521715" y="1700808"/>
            <a:ext cx="788835" cy="1404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99723B-33B3-6546-966B-E0A13B837025}"/>
              </a:ext>
            </a:extLst>
          </p:cNvPr>
          <p:cNvSpPr/>
          <p:nvPr/>
        </p:nvSpPr>
        <p:spPr>
          <a:xfrm>
            <a:off x="7969830" y="1449335"/>
            <a:ext cx="788835" cy="18342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" grpId="0" animBg="1"/>
      <p:bldP spid="6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B71C4-CBF0-4FAD-9659-F70BC9FA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0" hangingPunct="0">
              <a:defRPr/>
            </a:pPr>
            <a:r>
              <a:rPr lang="tr-TR" sz="4800" b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 değerlerini tahmin ederken ve yorumlarken karşılaşılan yaygın sorunlar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9F17BF-CF3C-4D14-88F5-8CF173376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25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2063948" y="1412777"/>
            <a:ext cx="8599488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Mevcut yöntemler gözlemlerin büyük zaman adımları için uygun değildir</a:t>
            </a:r>
          </a:p>
          <a:p>
            <a:pPr eaLnBrk="1" hangingPunct="1">
              <a:spcBef>
                <a:spcPct val="50000"/>
              </a:spcBef>
            </a:pPr>
            <a:r>
              <a:rPr lang="tr-T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ör. </a:t>
            </a:r>
            <a:r>
              <a:rPr lang="tr-TR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insidansın</a:t>
            </a:r>
            <a:r>
              <a:rPr lang="tr-T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ortalama </a:t>
            </a:r>
            <a:r>
              <a:rPr lang="tr-TR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GT'den</a:t>
            </a:r>
            <a:r>
              <a:rPr lang="tr-T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büyük bir zaman adımında kaydedilmesi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Tahmin için zaman penceresi?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Analiz için uzaysal ölçek?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740024" y="44625"/>
            <a:ext cx="860444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Gözlemlerin ve tahminlerin </a:t>
            </a:r>
          </a:p>
          <a:p>
            <a:pPr algn="ctr" eaLnBrk="0" hangingPunct="0"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zamansal ve uzaysal çözünürlüğü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ACBEF1-CD9C-E745-8003-52991F5D398C}"/>
              </a:ext>
            </a:extLst>
          </p:cNvPr>
          <p:cNvSpPr/>
          <p:nvPr/>
        </p:nvSpPr>
        <p:spPr>
          <a:xfrm>
            <a:off x="2063948" y="3136613"/>
            <a:ext cx="2637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Cori ve ark. AJE 2013</a:t>
            </a:r>
          </a:p>
          <a:p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Gostic ve ark. MedRxiv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7B751-451D-8E4E-A281-687BC5D59182}"/>
              </a:ext>
            </a:extLst>
          </p:cNvPr>
          <p:cNvSpPr/>
          <p:nvPr/>
        </p:nvSpPr>
        <p:spPr>
          <a:xfrm>
            <a:off x="2060783" y="5034731"/>
            <a:ext cx="3171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Thompson ve ark. Epidemics 2019</a:t>
            </a:r>
          </a:p>
          <a:p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 ve ark. Lancet ID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77478-976C-BF4A-A7A6-91B458B4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4258957"/>
            <a:ext cx="4032668" cy="251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132856-F192-0042-A3FC-6CA346271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77" t="7189" r="3672" b="53535"/>
          <a:stretch/>
        </p:blipFill>
        <p:spPr>
          <a:xfrm>
            <a:off x="5957812" y="2656623"/>
            <a:ext cx="2340000" cy="1413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ECFE6-6500-FF43-803F-CC46ED34E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0" t="52599" r="67179" b="8126"/>
          <a:stretch/>
        </p:blipFill>
        <p:spPr>
          <a:xfrm>
            <a:off x="8297812" y="2630214"/>
            <a:ext cx="2340000" cy="14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063948" y="313492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Bilinmeyen enfeksiyon süreleri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56AAD-DD33-ED49-8931-D4E254D3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729" y="4817343"/>
            <a:ext cx="3664907" cy="2016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89BE1-1B3F-AB48-9AE8-1900C5AAC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866" y="4853347"/>
            <a:ext cx="3066658" cy="18458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87C0D52-1020-404E-8450-FB8F8BD116C7}"/>
              </a:ext>
            </a:extLst>
          </p:cNvPr>
          <p:cNvSpPr txBox="1">
            <a:spLocks noChangeArrowheads="1"/>
          </p:cNvSpPr>
          <p:nvPr/>
        </p:nvSpPr>
        <p:spPr>
          <a:xfrm>
            <a:off x="1578134" y="5341867"/>
            <a:ext cx="7812868" cy="1323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+mn-lt"/>
              </a:rPr>
              <a:t>Svensson Math Biosc 2007</a:t>
            </a:r>
          </a:p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+mn-lt"/>
              </a:rPr>
              <a:t>Becker ve ark. Stat. in Med. 1991</a:t>
            </a:r>
          </a:p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+mn-lt"/>
              </a:rPr>
              <a:t>Goldstein ve ark. PNAS 2009</a:t>
            </a:r>
          </a:p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+mn-lt"/>
              </a:rPr>
              <a:t>Gostic ve ark. MedRxiv 2020</a:t>
            </a:r>
          </a:p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+mn-lt"/>
              </a:rPr>
              <a:t>Nishiura, J Clin Med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85C58-94C5-C04A-910D-CDA9471522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238"/>
          <a:stretch/>
        </p:blipFill>
        <p:spPr>
          <a:xfrm>
            <a:off x="1307468" y="1110172"/>
            <a:ext cx="7055548" cy="28948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A06DCA-46F6-EE40-8633-3E56A5170A4C}"/>
              </a:ext>
            </a:extLst>
          </p:cNvPr>
          <p:cNvSpPr/>
          <p:nvPr/>
        </p:nvSpPr>
        <p:spPr>
          <a:xfrm>
            <a:off x="1416267" y="1067016"/>
            <a:ext cx="4787914" cy="662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4232D6-AFCB-C948-8160-D797FEED69BC}"/>
              </a:ext>
            </a:extLst>
          </p:cNvPr>
          <p:cNvSpPr txBox="1">
            <a:spLocks noChangeArrowheads="1"/>
          </p:cNvSpPr>
          <p:nvPr/>
        </p:nvSpPr>
        <p:spPr>
          <a:xfrm>
            <a:off x="6222014" y="1178564"/>
            <a:ext cx="5617561" cy="3385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tr-TR" sz="1600" i="1">
                <a:solidFill>
                  <a:srgbClr val="FF0000"/>
                </a:solidFill>
                <a:latin typeface="+mn-lt"/>
              </a:rPr>
              <a:t>Tipik olarak gözlenmez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2B9C7F-FEFA-E142-95A1-68D226DD390C}"/>
              </a:ext>
            </a:extLst>
          </p:cNvPr>
          <p:cNvSpPr/>
          <p:nvPr/>
        </p:nvSpPr>
        <p:spPr>
          <a:xfrm>
            <a:off x="3547218" y="3429000"/>
            <a:ext cx="3664907" cy="6626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58200B1-DFF6-6A4C-91C0-9ADBF2E641EE}"/>
              </a:ext>
            </a:extLst>
          </p:cNvPr>
          <p:cNvSpPr txBox="1">
            <a:spLocks noChangeArrowheads="1"/>
          </p:cNvSpPr>
          <p:nvPr/>
        </p:nvSpPr>
        <p:spPr>
          <a:xfrm>
            <a:off x="6596429" y="2944835"/>
            <a:ext cx="4716524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tr-TR" sz="1600" i="1">
                <a:solidFill>
                  <a:srgbClr val="009900"/>
                </a:solidFill>
                <a:latin typeface="+mn-lt"/>
              </a:rPr>
              <a:t>Bunun yerine kullanılabilir ancak</a:t>
            </a:r>
          </a:p>
          <a:p>
            <a:pPr algn="l"/>
            <a:r>
              <a:rPr lang="tr-TR" sz="1600" i="1">
                <a:solidFill>
                  <a:srgbClr val="009900"/>
                </a:solidFill>
                <a:latin typeface="+mn-lt"/>
              </a:rPr>
              <a:t>R</a:t>
            </a:r>
            <a:r>
              <a:rPr lang="tr-TR" sz="1600" i="1" baseline="-25000">
                <a:solidFill>
                  <a:srgbClr val="009900"/>
                </a:solidFill>
                <a:latin typeface="+mn-lt"/>
              </a:rPr>
              <a:t>i</a:t>
            </a:r>
            <a:r>
              <a:rPr lang="tr-TR" sz="1600" i="1">
                <a:solidFill>
                  <a:srgbClr val="009900"/>
                </a:solidFill>
                <a:latin typeface="+mn-lt"/>
              </a:rPr>
              <a:t>(t) t'de bulaşıcılığı yansıtır - kuluçka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7D646AD-B43C-2741-81EC-929729FAB88F}"/>
              </a:ext>
            </a:extLst>
          </p:cNvPr>
          <p:cNvCxnSpPr>
            <a:stCxn id="4" idx="0"/>
            <a:endCxn id="5" idx="0"/>
          </p:cNvCxnSpPr>
          <p:nvPr/>
        </p:nvCxnSpPr>
        <p:spPr>
          <a:xfrm rot="16200000" flipH="1">
            <a:off x="7723686" y="3297840"/>
            <a:ext cx="36004" cy="3075013"/>
          </a:xfrm>
          <a:prstGeom prst="curvedConnector3">
            <a:avLst>
              <a:gd name="adj1" fmla="val -12587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2">
            <a:extLst>
              <a:ext uri="{FF2B5EF4-FFF2-40B4-BE49-F238E27FC236}">
                <a16:creationId xmlns:a16="http://schemas.microsoft.com/office/drawing/2014/main" id="{12CE498E-9160-3041-83DE-908F1D229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745" y="4438376"/>
            <a:ext cx="15416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tr-TR" sz="1600">
                <a:latin typeface="Calibri" pitchFamily="34" charset="0"/>
              </a:rPr>
              <a:t>Semptomların insidansı</a:t>
            </a: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336985C9-03F8-4442-AF0B-99FB10AA7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054" y="4402714"/>
            <a:ext cx="15548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tr-TR" sz="1600">
                <a:latin typeface="Calibri" pitchFamily="34" charset="0"/>
              </a:rPr>
              <a:t>Enfeksiyonun insidansı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007AC519-E2A5-AC4F-B201-E0FEBE8E9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0827" y="4061259"/>
            <a:ext cx="15548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tr-TR" sz="1600">
                <a:latin typeface="Calibri" pitchFamily="34" charset="0"/>
              </a:rPr>
              <a:t>Kuluçka </a:t>
            </a:r>
          </a:p>
        </p:txBody>
      </p:sp>
    </p:spTree>
    <p:extLst>
      <p:ext uri="{BB962C8B-B14F-4D97-AF65-F5344CB8AC3E}">
        <p14:creationId xmlns:p14="http://schemas.microsoft.com/office/powerpoint/2010/main" val="55119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AAD7-6263-4EB5-B0ED-C0D55017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/>
              <a:t>Oturumun amaçları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1521-0FC0-4039-9C27-520787147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Salgın eğrilerini değerlendirirken bunun önemini ve verilen uyarıları anlamak</a:t>
            </a:r>
          </a:p>
          <a:p>
            <a:r>
              <a:rPr lang="tr-TR" dirty="0"/>
              <a:t>Üreme sayısıyla ilgili bilgileri birleştirmek</a:t>
            </a:r>
          </a:p>
          <a:p>
            <a:r>
              <a:rPr lang="tr-TR" dirty="0"/>
              <a:t>Üreme sayısının uygulamada kullanışını anlamak</a:t>
            </a:r>
          </a:p>
          <a:p>
            <a:r>
              <a:rPr lang="tr-TR" dirty="0"/>
              <a:t>Gerçek zamanlı olarak salgını izlemede kullanılan yöntemleri gözden geçirmek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3515F-BDA9-4A2D-AEE8-6F90E20E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59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3072"/>
          <p:cNvSpPr txBox="1">
            <a:spLocks noChangeArrowheads="1"/>
          </p:cNvSpPr>
          <p:nvPr/>
        </p:nvSpPr>
        <p:spPr bwMode="auto">
          <a:xfrm>
            <a:off x="2852049" y="76933"/>
            <a:ext cx="6842125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Raporlamadaki gecikmeler</a:t>
            </a:r>
          </a:p>
          <a:p>
            <a:pPr algn="ctr" eaLnBrk="0" hangingPunct="0">
              <a:spcBef>
                <a:spcPts val="600"/>
              </a:spcBef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R'nin gerçek zamanda az tahmin edilmesi</a:t>
            </a:r>
          </a:p>
        </p:txBody>
      </p:sp>
      <p:sp>
        <p:nvSpPr>
          <p:cNvPr id="3" name="Arc 5">
            <a:extLst>
              <a:ext uri="{FF2B5EF4-FFF2-40B4-BE49-F238E27FC236}">
                <a16:creationId xmlns:a16="http://schemas.microsoft.com/office/drawing/2014/main" id="{03753A59-A644-F94B-B5A8-F852BB765BE3}"/>
              </a:ext>
            </a:extLst>
          </p:cNvPr>
          <p:cNvSpPr>
            <a:spLocks/>
          </p:cNvSpPr>
          <p:nvPr/>
        </p:nvSpPr>
        <p:spPr bwMode="auto">
          <a:xfrm flipV="1">
            <a:off x="2147982" y="1395777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2A6ACE42-541D-E041-B587-08DE12DE28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7024" y="1896861"/>
            <a:ext cx="0" cy="172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A5F63A41-A8A3-E345-BCF2-3FF614D50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360" y="3637736"/>
            <a:ext cx="332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Box 99">
            <a:extLst>
              <a:ext uri="{FF2B5EF4-FFF2-40B4-BE49-F238E27FC236}">
                <a16:creationId xmlns:a16="http://schemas.microsoft.com/office/drawing/2014/main" id="{CDB27294-ACED-094A-8610-5FD56CB57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638" y="1542008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/>
              <a:t>İnsidans</a:t>
            </a:r>
          </a:p>
        </p:txBody>
      </p:sp>
      <p:sp>
        <p:nvSpPr>
          <p:cNvPr id="7" name="Arc 5">
            <a:extLst>
              <a:ext uri="{FF2B5EF4-FFF2-40B4-BE49-F238E27FC236}">
                <a16:creationId xmlns:a16="http://schemas.microsoft.com/office/drawing/2014/main" id="{CFAA1240-C072-7F4A-8FD6-D9A7ECF29A07}"/>
              </a:ext>
            </a:extLst>
          </p:cNvPr>
          <p:cNvSpPr>
            <a:spLocks/>
          </p:cNvSpPr>
          <p:nvPr/>
        </p:nvSpPr>
        <p:spPr bwMode="auto">
          <a:xfrm flipV="1">
            <a:off x="2156408" y="1413879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13546A-DA08-F748-8B6B-F2903C655350}"/>
              </a:ext>
            </a:extLst>
          </p:cNvPr>
          <p:cNvSpPr/>
          <p:nvPr/>
        </p:nvSpPr>
        <p:spPr>
          <a:xfrm>
            <a:off x="4563033" y="1309056"/>
            <a:ext cx="500066" cy="500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79">
            <a:extLst>
              <a:ext uri="{FF2B5EF4-FFF2-40B4-BE49-F238E27FC236}">
                <a16:creationId xmlns:a16="http://schemas.microsoft.com/office/drawing/2014/main" id="{2388FF85-6759-EC49-9B53-C2C2F85A7BF6}"/>
              </a:ext>
            </a:extLst>
          </p:cNvPr>
          <p:cNvGrpSpPr>
            <a:grpSpLocks/>
          </p:cNvGrpSpPr>
          <p:nvPr/>
        </p:nvGrpSpPr>
        <p:grpSpPr bwMode="auto">
          <a:xfrm>
            <a:off x="3393768" y="3074586"/>
            <a:ext cx="213757" cy="278851"/>
            <a:chOff x="1000" y="3475"/>
            <a:chExt cx="180" cy="4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2A3E6FC-9C3F-5340-A2D7-D343F1059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1" name="Line 81">
              <a:extLst>
                <a:ext uri="{FF2B5EF4-FFF2-40B4-BE49-F238E27FC236}">
                  <a16:creationId xmlns:a16="http://schemas.microsoft.com/office/drawing/2014/main" id="{7C16DF91-3EBD-F946-AB21-9EEBC32AC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2" name="Line 82">
              <a:extLst>
                <a:ext uri="{FF2B5EF4-FFF2-40B4-BE49-F238E27FC236}">
                  <a16:creationId xmlns:a16="http://schemas.microsoft.com/office/drawing/2014/main" id="{4970468E-D1E8-4D49-82B2-914FD5597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3" name="Line 83">
              <a:extLst>
                <a:ext uri="{FF2B5EF4-FFF2-40B4-BE49-F238E27FC236}">
                  <a16:creationId xmlns:a16="http://schemas.microsoft.com/office/drawing/2014/main" id="{516F60A6-D360-3C4A-BC02-153F0CE0F0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4" name="Line 84">
              <a:extLst>
                <a:ext uri="{FF2B5EF4-FFF2-40B4-BE49-F238E27FC236}">
                  <a16:creationId xmlns:a16="http://schemas.microsoft.com/office/drawing/2014/main" id="{10A9B375-4019-3C4B-8353-2F3167CCE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5" name="Line 85">
              <a:extLst>
                <a:ext uri="{FF2B5EF4-FFF2-40B4-BE49-F238E27FC236}">
                  <a16:creationId xmlns:a16="http://schemas.microsoft.com/office/drawing/2014/main" id="{BEABE35B-DCA7-EE45-98F5-1E199321C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sp>
        <p:nvSpPr>
          <p:cNvPr id="16" name="Text Box 102">
            <a:extLst>
              <a:ext uri="{FF2B5EF4-FFF2-40B4-BE49-F238E27FC236}">
                <a16:creationId xmlns:a16="http://schemas.microsoft.com/office/drawing/2014/main" id="{C34E4C92-42DA-DB40-8976-76899A004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166" y="2468132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r-TR" sz="1600">
                <a:solidFill>
                  <a:srgbClr val="0000CC"/>
                </a:solidFill>
                <a:cs typeface="Arial" charset="0"/>
              </a:rPr>
              <a:t>           </a:t>
            </a:r>
            <a:r>
              <a:rPr lang="tr-TR" sz="1600" i="1">
                <a:solidFill>
                  <a:srgbClr val="0000CC"/>
                </a:solidFill>
              </a:rPr>
              <a:t>R</a:t>
            </a:r>
            <a:r>
              <a:rPr lang="tr-TR" sz="1600">
                <a:solidFill>
                  <a:srgbClr val="0000CC"/>
                </a:solidFill>
              </a:rPr>
              <a:t> = 2</a:t>
            </a:r>
          </a:p>
        </p:txBody>
      </p:sp>
      <p:sp>
        <p:nvSpPr>
          <p:cNvPr id="17" name="Line 105">
            <a:extLst>
              <a:ext uri="{FF2B5EF4-FFF2-40B4-BE49-F238E27FC236}">
                <a16:creationId xmlns:a16="http://schemas.microsoft.com/office/drawing/2014/main" id="{5FA129A6-E2D4-2748-933D-9878B86A7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5789" y="3700456"/>
            <a:ext cx="1260000" cy="0"/>
          </a:xfrm>
          <a:prstGeom prst="line">
            <a:avLst/>
          </a:prstGeom>
          <a:noFill/>
          <a:ln w="28575" cap="rnd">
            <a:solidFill>
              <a:srgbClr val="0000CC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solidFill>
                <a:srgbClr val="0000CC"/>
              </a:solidFill>
            </a:endParaRPr>
          </a:p>
        </p:txBody>
      </p:sp>
      <p:sp>
        <p:nvSpPr>
          <p:cNvPr id="18" name="Text Box 106">
            <a:extLst>
              <a:ext uri="{FF2B5EF4-FFF2-40B4-BE49-F238E27FC236}">
                <a16:creationId xmlns:a16="http://schemas.microsoft.com/office/drawing/2014/main" id="{108D685C-F86E-564A-8FEE-10873C645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179" y="3666510"/>
            <a:ext cx="1509160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>
                <a:solidFill>
                  <a:srgbClr val="0000CC"/>
                </a:solidFill>
              </a:rPr>
              <a:t>GT</a:t>
            </a:r>
          </a:p>
        </p:txBody>
      </p:sp>
      <p:grpSp>
        <p:nvGrpSpPr>
          <p:cNvPr id="19" name="Group 79">
            <a:extLst>
              <a:ext uri="{FF2B5EF4-FFF2-40B4-BE49-F238E27FC236}">
                <a16:creationId xmlns:a16="http://schemas.microsoft.com/office/drawing/2014/main" id="{97F64697-7E63-1146-B718-9B9578C9CA36}"/>
              </a:ext>
            </a:extLst>
          </p:cNvPr>
          <p:cNvGrpSpPr>
            <a:grpSpLocks/>
          </p:cNvGrpSpPr>
          <p:nvPr/>
        </p:nvGrpSpPr>
        <p:grpSpPr bwMode="auto">
          <a:xfrm>
            <a:off x="2165800" y="3357717"/>
            <a:ext cx="213757" cy="278851"/>
            <a:chOff x="906" y="3475"/>
            <a:chExt cx="180" cy="454"/>
          </a:xfrm>
        </p:grpSpPr>
        <p:sp>
          <p:nvSpPr>
            <p:cNvPr id="20" name="Oval 80">
              <a:extLst>
                <a:ext uri="{FF2B5EF4-FFF2-40B4-BE49-F238E27FC236}">
                  <a16:creationId xmlns:a16="http://schemas.microsoft.com/office/drawing/2014/main" id="{98A467F2-E894-1D42-9F7C-131052443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1" name="Line 81">
              <a:extLst>
                <a:ext uri="{FF2B5EF4-FFF2-40B4-BE49-F238E27FC236}">
                  <a16:creationId xmlns:a16="http://schemas.microsoft.com/office/drawing/2014/main" id="{79BA0A9E-9726-9E43-A3AC-8B2AF13AC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2" name="Line 82">
              <a:extLst>
                <a:ext uri="{FF2B5EF4-FFF2-40B4-BE49-F238E27FC236}">
                  <a16:creationId xmlns:a16="http://schemas.microsoft.com/office/drawing/2014/main" id="{8BBA1AB4-6181-D646-A4CF-260C95240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3" name="Line 83">
              <a:extLst>
                <a:ext uri="{FF2B5EF4-FFF2-40B4-BE49-F238E27FC236}">
                  <a16:creationId xmlns:a16="http://schemas.microsoft.com/office/drawing/2014/main" id="{4AE8676E-6CDA-4E42-8CBC-03572B1A1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4" name="Line 84">
              <a:extLst>
                <a:ext uri="{FF2B5EF4-FFF2-40B4-BE49-F238E27FC236}">
                  <a16:creationId xmlns:a16="http://schemas.microsoft.com/office/drawing/2014/main" id="{044C3323-B74A-B545-B67A-51CD815E14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5" name="Line 85">
              <a:extLst>
                <a:ext uri="{FF2B5EF4-FFF2-40B4-BE49-F238E27FC236}">
                  <a16:creationId xmlns:a16="http://schemas.microsoft.com/office/drawing/2014/main" id="{65C518D8-D23B-1E42-A28E-6D2FB6CC0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grpSp>
        <p:nvGrpSpPr>
          <p:cNvPr id="26" name="Group 79">
            <a:extLst>
              <a:ext uri="{FF2B5EF4-FFF2-40B4-BE49-F238E27FC236}">
                <a16:creationId xmlns:a16="http://schemas.microsoft.com/office/drawing/2014/main" id="{C6175AA8-1F45-5047-A4E0-1F2518F0DF19}"/>
              </a:ext>
            </a:extLst>
          </p:cNvPr>
          <p:cNvGrpSpPr>
            <a:grpSpLocks/>
          </p:cNvGrpSpPr>
          <p:nvPr/>
        </p:nvGrpSpPr>
        <p:grpSpPr bwMode="auto">
          <a:xfrm>
            <a:off x="3391500" y="3349309"/>
            <a:ext cx="213758" cy="278851"/>
            <a:chOff x="1006" y="3475"/>
            <a:chExt cx="180" cy="454"/>
          </a:xfrm>
        </p:grpSpPr>
        <p:sp>
          <p:nvSpPr>
            <p:cNvPr id="27" name="Oval 80">
              <a:extLst>
                <a:ext uri="{FF2B5EF4-FFF2-40B4-BE49-F238E27FC236}">
                  <a16:creationId xmlns:a16="http://schemas.microsoft.com/office/drawing/2014/main" id="{68AAB378-29FB-914C-B4F5-EA51F6EB4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8" name="Line 81">
              <a:extLst>
                <a:ext uri="{FF2B5EF4-FFF2-40B4-BE49-F238E27FC236}">
                  <a16:creationId xmlns:a16="http://schemas.microsoft.com/office/drawing/2014/main" id="{52EC478D-4693-BF46-9AE7-96D96C993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" name="Line 82">
              <a:extLst>
                <a:ext uri="{FF2B5EF4-FFF2-40B4-BE49-F238E27FC236}">
                  <a16:creationId xmlns:a16="http://schemas.microsoft.com/office/drawing/2014/main" id="{1FBA5BF6-4FCF-7143-B61F-91B727D674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7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" name="Line 83">
              <a:extLst>
                <a:ext uri="{FF2B5EF4-FFF2-40B4-BE49-F238E27FC236}">
                  <a16:creationId xmlns:a16="http://schemas.microsoft.com/office/drawing/2014/main" id="{2DC2AC9A-5D55-8049-B9EA-B44FC601F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" name="Line 84">
              <a:extLst>
                <a:ext uri="{FF2B5EF4-FFF2-40B4-BE49-F238E27FC236}">
                  <a16:creationId xmlns:a16="http://schemas.microsoft.com/office/drawing/2014/main" id="{7D5780F6-541B-4A44-8DCC-78BA4CD18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2" name="Line 85">
              <a:extLst>
                <a:ext uri="{FF2B5EF4-FFF2-40B4-BE49-F238E27FC236}">
                  <a16:creationId xmlns:a16="http://schemas.microsoft.com/office/drawing/2014/main" id="{EAB3EC90-4398-574B-B2A0-FF764518E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cxnSp>
        <p:nvCxnSpPr>
          <p:cNvPr id="33" name="Connecteur en arc 21">
            <a:extLst>
              <a:ext uri="{FF2B5EF4-FFF2-40B4-BE49-F238E27FC236}">
                <a16:creationId xmlns:a16="http://schemas.microsoft.com/office/drawing/2014/main" id="{0AAEBC31-5D51-C442-9A3F-DAE2DDB5DBB4}"/>
              </a:ext>
            </a:extLst>
          </p:cNvPr>
          <p:cNvCxnSpPr/>
          <p:nvPr/>
        </p:nvCxnSpPr>
        <p:spPr>
          <a:xfrm rot="5400000" flipH="1" flipV="1">
            <a:off x="2722556" y="2517008"/>
            <a:ext cx="283132" cy="1178158"/>
          </a:xfrm>
          <a:prstGeom prst="curvedConnector3">
            <a:avLst>
              <a:gd name="adj1" fmla="val 167535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79">
            <a:extLst>
              <a:ext uri="{FF2B5EF4-FFF2-40B4-BE49-F238E27FC236}">
                <a16:creationId xmlns:a16="http://schemas.microsoft.com/office/drawing/2014/main" id="{373A619E-EB5B-C54E-8413-D4BA22490522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3351373"/>
            <a:ext cx="213757" cy="278851"/>
            <a:chOff x="906" y="3475"/>
            <a:chExt cx="180" cy="454"/>
          </a:xfrm>
        </p:grpSpPr>
        <p:sp>
          <p:nvSpPr>
            <p:cNvPr id="35" name="Oval 80">
              <a:extLst>
                <a:ext uri="{FF2B5EF4-FFF2-40B4-BE49-F238E27FC236}">
                  <a16:creationId xmlns:a16="http://schemas.microsoft.com/office/drawing/2014/main" id="{D4264A20-2101-244C-B33F-53F912FFE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6" name="Line 81">
              <a:extLst>
                <a:ext uri="{FF2B5EF4-FFF2-40B4-BE49-F238E27FC236}">
                  <a16:creationId xmlns:a16="http://schemas.microsoft.com/office/drawing/2014/main" id="{41F5A656-501B-C14F-B752-AE1EDEAB4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Line 82">
              <a:extLst>
                <a:ext uri="{FF2B5EF4-FFF2-40B4-BE49-F238E27FC236}">
                  <a16:creationId xmlns:a16="http://schemas.microsoft.com/office/drawing/2014/main" id="{1297EB55-9872-BB49-8568-2AA818CD9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83">
              <a:extLst>
                <a:ext uri="{FF2B5EF4-FFF2-40B4-BE49-F238E27FC236}">
                  <a16:creationId xmlns:a16="http://schemas.microsoft.com/office/drawing/2014/main" id="{CC1609BC-5F44-FE46-A8F2-70F7892B2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84">
              <a:extLst>
                <a:ext uri="{FF2B5EF4-FFF2-40B4-BE49-F238E27FC236}">
                  <a16:creationId xmlns:a16="http://schemas.microsoft.com/office/drawing/2014/main" id="{CB280F2B-0026-1E40-8B25-FF13E7D00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85">
              <a:extLst>
                <a:ext uri="{FF2B5EF4-FFF2-40B4-BE49-F238E27FC236}">
                  <a16:creationId xmlns:a16="http://schemas.microsoft.com/office/drawing/2014/main" id="{405ADF96-CE3D-2E43-AAD4-3FB63A425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1" name="Group 79">
            <a:extLst>
              <a:ext uri="{FF2B5EF4-FFF2-40B4-BE49-F238E27FC236}">
                <a16:creationId xmlns:a16="http://schemas.microsoft.com/office/drawing/2014/main" id="{96A98739-A474-7A46-824D-AE66E4016216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3066178"/>
            <a:ext cx="213757" cy="278851"/>
            <a:chOff x="906" y="3475"/>
            <a:chExt cx="180" cy="454"/>
          </a:xfrm>
        </p:grpSpPr>
        <p:sp>
          <p:nvSpPr>
            <p:cNvPr id="42" name="Oval 80">
              <a:extLst>
                <a:ext uri="{FF2B5EF4-FFF2-40B4-BE49-F238E27FC236}">
                  <a16:creationId xmlns:a16="http://schemas.microsoft.com/office/drawing/2014/main" id="{74EAFFF5-DAC9-A947-9173-83DE88146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43" name="Line 81">
              <a:extLst>
                <a:ext uri="{FF2B5EF4-FFF2-40B4-BE49-F238E27FC236}">
                  <a16:creationId xmlns:a16="http://schemas.microsoft.com/office/drawing/2014/main" id="{00FDCD25-F692-CB45-AC37-00C23624D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Line 82">
              <a:extLst>
                <a:ext uri="{FF2B5EF4-FFF2-40B4-BE49-F238E27FC236}">
                  <a16:creationId xmlns:a16="http://schemas.microsoft.com/office/drawing/2014/main" id="{904F4E4A-998D-9644-9103-26C815FE2E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83">
              <a:extLst>
                <a:ext uri="{FF2B5EF4-FFF2-40B4-BE49-F238E27FC236}">
                  <a16:creationId xmlns:a16="http://schemas.microsoft.com/office/drawing/2014/main" id="{765BEF7D-7178-8B4F-A938-F7230B9DC2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Line 84">
              <a:extLst>
                <a:ext uri="{FF2B5EF4-FFF2-40B4-BE49-F238E27FC236}">
                  <a16:creationId xmlns:a16="http://schemas.microsoft.com/office/drawing/2014/main" id="{486FB96E-DFF2-FC48-8AD6-F76D5CE463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Line 85">
              <a:extLst>
                <a:ext uri="{FF2B5EF4-FFF2-40B4-BE49-F238E27FC236}">
                  <a16:creationId xmlns:a16="http://schemas.microsoft.com/office/drawing/2014/main" id="{D2EB1E31-5DA9-C748-9E10-967634799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8" name="Group 79">
            <a:extLst>
              <a:ext uri="{FF2B5EF4-FFF2-40B4-BE49-F238E27FC236}">
                <a16:creationId xmlns:a16="http://schemas.microsoft.com/office/drawing/2014/main" id="{86C473C5-1995-BA4D-88F2-C163B290BA39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2785258"/>
            <a:ext cx="213757" cy="278851"/>
            <a:chOff x="906" y="3475"/>
            <a:chExt cx="180" cy="454"/>
          </a:xfrm>
        </p:grpSpPr>
        <p:sp>
          <p:nvSpPr>
            <p:cNvPr id="49" name="Oval 80">
              <a:extLst>
                <a:ext uri="{FF2B5EF4-FFF2-40B4-BE49-F238E27FC236}">
                  <a16:creationId xmlns:a16="http://schemas.microsoft.com/office/drawing/2014/main" id="{E83891E2-A189-5B40-ACE1-49B6F3F71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50" name="Line 81">
              <a:extLst>
                <a:ext uri="{FF2B5EF4-FFF2-40B4-BE49-F238E27FC236}">
                  <a16:creationId xmlns:a16="http://schemas.microsoft.com/office/drawing/2014/main" id="{B9D37E81-4AB4-EC42-98D5-ECBBB2495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Line 82">
              <a:extLst>
                <a:ext uri="{FF2B5EF4-FFF2-40B4-BE49-F238E27FC236}">
                  <a16:creationId xmlns:a16="http://schemas.microsoft.com/office/drawing/2014/main" id="{09B27B7C-3F36-0C4C-AC9D-670CF86B7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Line 83">
              <a:extLst>
                <a:ext uri="{FF2B5EF4-FFF2-40B4-BE49-F238E27FC236}">
                  <a16:creationId xmlns:a16="http://schemas.microsoft.com/office/drawing/2014/main" id="{E861E1A2-1AD1-F64D-8B1F-2A9674484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Line 84">
              <a:extLst>
                <a:ext uri="{FF2B5EF4-FFF2-40B4-BE49-F238E27FC236}">
                  <a16:creationId xmlns:a16="http://schemas.microsoft.com/office/drawing/2014/main" id="{5CF1DC70-62FC-8845-99DA-2F97557E1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4" name="Line 85">
              <a:extLst>
                <a:ext uri="{FF2B5EF4-FFF2-40B4-BE49-F238E27FC236}">
                  <a16:creationId xmlns:a16="http://schemas.microsoft.com/office/drawing/2014/main" id="{108A96CF-1836-E948-8A02-9068E5026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5" name="Group 79">
            <a:extLst>
              <a:ext uri="{FF2B5EF4-FFF2-40B4-BE49-F238E27FC236}">
                <a16:creationId xmlns:a16="http://schemas.microsoft.com/office/drawing/2014/main" id="{88AE2AAB-F5B5-0D43-B333-DDF559AD3F61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2505373"/>
            <a:ext cx="213757" cy="278851"/>
            <a:chOff x="906" y="3475"/>
            <a:chExt cx="180" cy="454"/>
          </a:xfrm>
        </p:grpSpPr>
        <p:sp>
          <p:nvSpPr>
            <p:cNvPr id="56" name="Oval 80">
              <a:extLst>
                <a:ext uri="{FF2B5EF4-FFF2-40B4-BE49-F238E27FC236}">
                  <a16:creationId xmlns:a16="http://schemas.microsoft.com/office/drawing/2014/main" id="{465E5DB5-FDA1-E344-AB72-1606A3513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57" name="Line 81">
              <a:extLst>
                <a:ext uri="{FF2B5EF4-FFF2-40B4-BE49-F238E27FC236}">
                  <a16:creationId xmlns:a16="http://schemas.microsoft.com/office/drawing/2014/main" id="{73AEA2C5-F181-F14A-974E-7F0F2A8F7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Line 82">
              <a:extLst>
                <a:ext uri="{FF2B5EF4-FFF2-40B4-BE49-F238E27FC236}">
                  <a16:creationId xmlns:a16="http://schemas.microsoft.com/office/drawing/2014/main" id="{D0AB30B3-8492-8045-B29B-51BF574DA5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Line 83">
              <a:extLst>
                <a:ext uri="{FF2B5EF4-FFF2-40B4-BE49-F238E27FC236}">
                  <a16:creationId xmlns:a16="http://schemas.microsoft.com/office/drawing/2014/main" id="{563EBCB9-26F3-3947-B788-707BD06D2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Line 84">
              <a:extLst>
                <a:ext uri="{FF2B5EF4-FFF2-40B4-BE49-F238E27FC236}">
                  <a16:creationId xmlns:a16="http://schemas.microsoft.com/office/drawing/2014/main" id="{D55FFCC6-7A13-0D40-B73C-77EDD1684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Line 85">
              <a:extLst>
                <a:ext uri="{FF2B5EF4-FFF2-40B4-BE49-F238E27FC236}">
                  <a16:creationId xmlns:a16="http://schemas.microsoft.com/office/drawing/2014/main" id="{79E0DF15-9AC4-3C4D-B318-FF51C5C21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2" name="Group 79">
            <a:extLst>
              <a:ext uri="{FF2B5EF4-FFF2-40B4-BE49-F238E27FC236}">
                <a16:creationId xmlns:a16="http://schemas.microsoft.com/office/drawing/2014/main" id="{EA1D9FD5-FA35-6647-8C73-5E3D29236A32}"/>
              </a:ext>
            </a:extLst>
          </p:cNvPr>
          <p:cNvGrpSpPr>
            <a:grpSpLocks/>
          </p:cNvGrpSpPr>
          <p:nvPr/>
        </p:nvGrpSpPr>
        <p:grpSpPr bwMode="auto">
          <a:xfrm>
            <a:off x="4531498" y="2228586"/>
            <a:ext cx="213757" cy="278851"/>
            <a:chOff x="906" y="3475"/>
            <a:chExt cx="180" cy="454"/>
          </a:xfrm>
        </p:grpSpPr>
        <p:sp>
          <p:nvSpPr>
            <p:cNvPr id="63" name="Oval 80">
              <a:extLst>
                <a:ext uri="{FF2B5EF4-FFF2-40B4-BE49-F238E27FC236}">
                  <a16:creationId xmlns:a16="http://schemas.microsoft.com/office/drawing/2014/main" id="{C46820F6-06E6-0247-B422-0CE347087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64" name="Line 81">
              <a:extLst>
                <a:ext uri="{FF2B5EF4-FFF2-40B4-BE49-F238E27FC236}">
                  <a16:creationId xmlns:a16="http://schemas.microsoft.com/office/drawing/2014/main" id="{B3E69221-E433-524B-9B0F-572ACFFA3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Line 82">
              <a:extLst>
                <a:ext uri="{FF2B5EF4-FFF2-40B4-BE49-F238E27FC236}">
                  <a16:creationId xmlns:a16="http://schemas.microsoft.com/office/drawing/2014/main" id="{25E53748-7A13-C44B-8CEA-C65451461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Line 83">
              <a:extLst>
                <a:ext uri="{FF2B5EF4-FFF2-40B4-BE49-F238E27FC236}">
                  <a16:creationId xmlns:a16="http://schemas.microsoft.com/office/drawing/2014/main" id="{EF4B4739-36D4-1B49-A68B-1B1DD5535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Line 84">
              <a:extLst>
                <a:ext uri="{FF2B5EF4-FFF2-40B4-BE49-F238E27FC236}">
                  <a16:creationId xmlns:a16="http://schemas.microsoft.com/office/drawing/2014/main" id="{18533F53-B4C6-3741-B744-37C71B32F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8" name="Line 85">
              <a:extLst>
                <a:ext uri="{FF2B5EF4-FFF2-40B4-BE49-F238E27FC236}">
                  <a16:creationId xmlns:a16="http://schemas.microsoft.com/office/drawing/2014/main" id="{F86B3DFC-A2D5-6248-A732-0CCAEE07B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9" name="Text Box 99">
            <a:extLst>
              <a:ext uri="{FF2B5EF4-FFF2-40B4-BE49-F238E27FC236}">
                <a16:creationId xmlns:a16="http://schemas.microsoft.com/office/drawing/2014/main" id="{FE0BB9D8-ADE2-4545-A460-EEB5B2B93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158" y="2521740"/>
            <a:ext cx="2511615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 i="1"/>
              <a:t>Bu zamana kadar gözlenen</a:t>
            </a:r>
          </a:p>
        </p:txBody>
      </p:sp>
      <p:sp>
        <p:nvSpPr>
          <p:cNvPr id="70" name="Text Box 102">
            <a:extLst>
              <a:ext uri="{FF2B5EF4-FFF2-40B4-BE49-F238E27FC236}">
                <a16:creationId xmlns:a16="http://schemas.microsoft.com/office/drawing/2014/main" id="{C335D831-4242-904F-97D7-7B2F74DA1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104" y="1577803"/>
            <a:ext cx="1970588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r-TR" sz="1600">
                <a:solidFill>
                  <a:srgbClr val="FF0000"/>
                </a:solidFill>
                <a:cs typeface="Arial" charset="0"/>
              </a:rPr>
              <a:t>           </a:t>
            </a:r>
            <a:r>
              <a:rPr lang="tr-TR" sz="1600" i="1">
                <a:solidFill>
                  <a:srgbClr val="FF0000"/>
                </a:solidFill>
              </a:rPr>
              <a:t>R</a:t>
            </a:r>
            <a:r>
              <a:rPr lang="tr-TR" sz="1600">
                <a:solidFill>
                  <a:srgbClr val="FF0000"/>
                </a:solidFill>
              </a:rPr>
              <a:t> = ???</a:t>
            </a:r>
          </a:p>
        </p:txBody>
      </p:sp>
      <p:cxnSp>
        <p:nvCxnSpPr>
          <p:cNvPr id="71" name="Connecteur en arc 21">
            <a:extLst>
              <a:ext uri="{FF2B5EF4-FFF2-40B4-BE49-F238E27FC236}">
                <a16:creationId xmlns:a16="http://schemas.microsoft.com/office/drawing/2014/main" id="{6FAF5AC3-4B4E-2544-8B6D-22343453DE97}"/>
              </a:ext>
            </a:extLst>
          </p:cNvPr>
          <p:cNvCxnSpPr/>
          <p:nvPr/>
        </p:nvCxnSpPr>
        <p:spPr>
          <a:xfrm rot="5400000" flipH="1" flipV="1">
            <a:off x="3883978" y="1635657"/>
            <a:ext cx="283132" cy="1178158"/>
          </a:xfrm>
          <a:prstGeom prst="curvedConnector3">
            <a:avLst>
              <a:gd name="adj1" fmla="val 16753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3" name="Freeform 39942">
            <a:extLst>
              <a:ext uri="{FF2B5EF4-FFF2-40B4-BE49-F238E27FC236}">
                <a16:creationId xmlns:a16="http://schemas.microsoft.com/office/drawing/2014/main" id="{6E47E581-2722-6740-8463-D0B7F0898ED2}"/>
              </a:ext>
            </a:extLst>
          </p:cNvPr>
          <p:cNvSpPr/>
          <p:nvPr/>
        </p:nvSpPr>
        <p:spPr>
          <a:xfrm>
            <a:off x="2167815" y="2710023"/>
            <a:ext cx="2633472" cy="624855"/>
          </a:xfrm>
          <a:custGeom>
            <a:avLst/>
            <a:gdLst>
              <a:gd name="connsiteX0" fmla="*/ 0 w 2633472"/>
              <a:gd name="connsiteY0" fmla="*/ 613428 h 624855"/>
              <a:gd name="connsiteX1" fmla="*/ 237744 w 2633472"/>
              <a:gd name="connsiteY1" fmla="*/ 613428 h 624855"/>
              <a:gd name="connsiteX2" fmla="*/ 374904 w 2633472"/>
              <a:gd name="connsiteY2" fmla="*/ 604284 h 624855"/>
              <a:gd name="connsiteX3" fmla="*/ 539496 w 2633472"/>
              <a:gd name="connsiteY3" fmla="*/ 585996 h 624855"/>
              <a:gd name="connsiteX4" fmla="*/ 621792 w 2633472"/>
              <a:gd name="connsiteY4" fmla="*/ 576852 h 624855"/>
              <a:gd name="connsiteX5" fmla="*/ 694944 w 2633472"/>
              <a:gd name="connsiteY5" fmla="*/ 558564 h 624855"/>
              <a:gd name="connsiteX6" fmla="*/ 749808 w 2633472"/>
              <a:gd name="connsiteY6" fmla="*/ 540276 h 624855"/>
              <a:gd name="connsiteX7" fmla="*/ 850392 w 2633472"/>
              <a:gd name="connsiteY7" fmla="*/ 512844 h 624855"/>
              <a:gd name="connsiteX8" fmla="*/ 969264 w 2633472"/>
              <a:gd name="connsiteY8" fmla="*/ 494556 h 624855"/>
              <a:gd name="connsiteX9" fmla="*/ 1042416 w 2633472"/>
              <a:gd name="connsiteY9" fmla="*/ 476268 h 624855"/>
              <a:gd name="connsiteX10" fmla="*/ 1124712 w 2633472"/>
              <a:gd name="connsiteY10" fmla="*/ 439692 h 624855"/>
              <a:gd name="connsiteX11" fmla="*/ 1152144 w 2633472"/>
              <a:gd name="connsiteY11" fmla="*/ 430548 h 624855"/>
              <a:gd name="connsiteX12" fmla="*/ 1179576 w 2633472"/>
              <a:gd name="connsiteY12" fmla="*/ 412260 h 624855"/>
              <a:gd name="connsiteX13" fmla="*/ 1234440 w 2633472"/>
              <a:gd name="connsiteY13" fmla="*/ 393972 h 624855"/>
              <a:gd name="connsiteX14" fmla="*/ 1261872 w 2633472"/>
              <a:gd name="connsiteY14" fmla="*/ 375684 h 624855"/>
              <a:gd name="connsiteX15" fmla="*/ 1325880 w 2633472"/>
              <a:gd name="connsiteY15" fmla="*/ 357396 h 624855"/>
              <a:gd name="connsiteX16" fmla="*/ 1380744 w 2633472"/>
              <a:gd name="connsiteY16" fmla="*/ 339108 h 624855"/>
              <a:gd name="connsiteX17" fmla="*/ 1408176 w 2633472"/>
              <a:gd name="connsiteY17" fmla="*/ 329964 h 624855"/>
              <a:gd name="connsiteX18" fmla="*/ 1435608 w 2633472"/>
              <a:gd name="connsiteY18" fmla="*/ 320820 h 624855"/>
              <a:gd name="connsiteX19" fmla="*/ 1463040 w 2633472"/>
              <a:gd name="connsiteY19" fmla="*/ 302532 h 624855"/>
              <a:gd name="connsiteX20" fmla="*/ 1517904 w 2633472"/>
              <a:gd name="connsiteY20" fmla="*/ 284244 h 624855"/>
              <a:gd name="connsiteX21" fmla="*/ 1545336 w 2633472"/>
              <a:gd name="connsiteY21" fmla="*/ 265956 h 624855"/>
              <a:gd name="connsiteX22" fmla="*/ 1572768 w 2633472"/>
              <a:gd name="connsiteY22" fmla="*/ 256812 h 624855"/>
              <a:gd name="connsiteX23" fmla="*/ 1627632 w 2633472"/>
              <a:gd name="connsiteY23" fmla="*/ 220236 h 624855"/>
              <a:gd name="connsiteX24" fmla="*/ 1655064 w 2633472"/>
              <a:gd name="connsiteY24" fmla="*/ 201948 h 624855"/>
              <a:gd name="connsiteX25" fmla="*/ 1682496 w 2633472"/>
              <a:gd name="connsiteY25" fmla="*/ 183660 h 624855"/>
              <a:gd name="connsiteX26" fmla="*/ 1755648 w 2633472"/>
              <a:gd name="connsiteY26" fmla="*/ 165372 h 624855"/>
              <a:gd name="connsiteX27" fmla="*/ 1837944 w 2633472"/>
              <a:gd name="connsiteY27" fmla="*/ 128796 h 624855"/>
              <a:gd name="connsiteX28" fmla="*/ 1892808 w 2633472"/>
              <a:gd name="connsiteY28" fmla="*/ 110508 h 624855"/>
              <a:gd name="connsiteX29" fmla="*/ 1920240 w 2633472"/>
              <a:gd name="connsiteY29" fmla="*/ 101364 h 624855"/>
              <a:gd name="connsiteX30" fmla="*/ 2029968 w 2633472"/>
              <a:gd name="connsiteY30" fmla="*/ 83076 h 624855"/>
              <a:gd name="connsiteX31" fmla="*/ 2121408 w 2633472"/>
              <a:gd name="connsiteY31" fmla="*/ 64788 h 624855"/>
              <a:gd name="connsiteX32" fmla="*/ 2167128 w 2633472"/>
              <a:gd name="connsiteY32" fmla="*/ 55644 h 624855"/>
              <a:gd name="connsiteX33" fmla="*/ 2286000 w 2633472"/>
              <a:gd name="connsiteY33" fmla="*/ 28212 h 624855"/>
              <a:gd name="connsiteX34" fmla="*/ 2322576 w 2633472"/>
              <a:gd name="connsiteY34" fmla="*/ 19068 h 624855"/>
              <a:gd name="connsiteX35" fmla="*/ 2496312 w 2633472"/>
              <a:gd name="connsiteY35" fmla="*/ 780 h 624855"/>
              <a:gd name="connsiteX36" fmla="*/ 2633472 w 2633472"/>
              <a:gd name="connsiteY36" fmla="*/ 780 h 6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633472" h="624855">
                <a:moveTo>
                  <a:pt x="0" y="613428"/>
                </a:moveTo>
                <a:cubicBezTo>
                  <a:pt x="113117" y="632281"/>
                  <a:pt x="42774" y="624569"/>
                  <a:pt x="237744" y="613428"/>
                </a:cubicBezTo>
                <a:cubicBezTo>
                  <a:pt x="283491" y="610814"/>
                  <a:pt x="329271" y="608432"/>
                  <a:pt x="374904" y="604284"/>
                </a:cubicBezTo>
                <a:cubicBezTo>
                  <a:pt x="429879" y="599286"/>
                  <a:pt x="484632" y="592092"/>
                  <a:pt x="539496" y="585996"/>
                </a:cubicBezTo>
                <a:lnTo>
                  <a:pt x="621792" y="576852"/>
                </a:lnTo>
                <a:cubicBezTo>
                  <a:pt x="646176" y="570756"/>
                  <a:pt x="671099" y="566512"/>
                  <a:pt x="694944" y="558564"/>
                </a:cubicBezTo>
                <a:lnTo>
                  <a:pt x="749808" y="540276"/>
                </a:lnTo>
                <a:cubicBezTo>
                  <a:pt x="783288" y="529116"/>
                  <a:pt x="814297" y="518000"/>
                  <a:pt x="850392" y="512844"/>
                </a:cubicBezTo>
                <a:cubicBezTo>
                  <a:pt x="873760" y="509506"/>
                  <a:pt x="943890" y="499993"/>
                  <a:pt x="969264" y="494556"/>
                </a:cubicBezTo>
                <a:cubicBezTo>
                  <a:pt x="993841" y="489290"/>
                  <a:pt x="1018571" y="484216"/>
                  <a:pt x="1042416" y="476268"/>
                </a:cubicBezTo>
                <a:cubicBezTo>
                  <a:pt x="1183960" y="429087"/>
                  <a:pt x="1037769" y="483164"/>
                  <a:pt x="1124712" y="439692"/>
                </a:cubicBezTo>
                <a:cubicBezTo>
                  <a:pt x="1133333" y="435381"/>
                  <a:pt x="1143523" y="434859"/>
                  <a:pt x="1152144" y="430548"/>
                </a:cubicBezTo>
                <a:cubicBezTo>
                  <a:pt x="1161974" y="425633"/>
                  <a:pt x="1169533" y="416723"/>
                  <a:pt x="1179576" y="412260"/>
                </a:cubicBezTo>
                <a:cubicBezTo>
                  <a:pt x="1197192" y="404431"/>
                  <a:pt x="1218400" y="404665"/>
                  <a:pt x="1234440" y="393972"/>
                </a:cubicBezTo>
                <a:cubicBezTo>
                  <a:pt x="1243584" y="387876"/>
                  <a:pt x="1252042" y="380599"/>
                  <a:pt x="1261872" y="375684"/>
                </a:cubicBezTo>
                <a:cubicBezTo>
                  <a:pt x="1277237" y="368001"/>
                  <a:pt x="1311231" y="361791"/>
                  <a:pt x="1325880" y="357396"/>
                </a:cubicBezTo>
                <a:cubicBezTo>
                  <a:pt x="1344344" y="351857"/>
                  <a:pt x="1362456" y="345204"/>
                  <a:pt x="1380744" y="339108"/>
                </a:cubicBezTo>
                <a:lnTo>
                  <a:pt x="1408176" y="329964"/>
                </a:lnTo>
                <a:cubicBezTo>
                  <a:pt x="1417320" y="326916"/>
                  <a:pt x="1427588" y="326167"/>
                  <a:pt x="1435608" y="320820"/>
                </a:cubicBezTo>
                <a:cubicBezTo>
                  <a:pt x="1444752" y="314724"/>
                  <a:pt x="1452997" y="306995"/>
                  <a:pt x="1463040" y="302532"/>
                </a:cubicBezTo>
                <a:cubicBezTo>
                  <a:pt x="1480656" y="294703"/>
                  <a:pt x="1501864" y="294937"/>
                  <a:pt x="1517904" y="284244"/>
                </a:cubicBezTo>
                <a:cubicBezTo>
                  <a:pt x="1527048" y="278148"/>
                  <a:pt x="1535506" y="270871"/>
                  <a:pt x="1545336" y="265956"/>
                </a:cubicBezTo>
                <a:cubicBezTo>
                  <a:pt x="1553957" y="261645"/>
                  <a:pt x="1564342" y="261493"/>
                  <a:pt x="1572768" y="256812"/>
                </a:cubicBezTo>
                <a:cubicBezTo>
                  <a:pt x="1591981" y="246138"/>
                  <a:pt x="1609344" y="232428"/>
                  <a:pt x="1627632" y="220236"/>
                </a:cubicBezTo>
                <a:lnTo>
                  <a:pt x="1655064" y="201948"/>
                </a:lnTo>
                <a:cubicBezTo>
                  <a:pt x="1664208" y="195852"/>
                  <a:pt x="1671834" y="186325"/>
                  <a:pt x="1682496" y="183660"/>
                </a:cubicBezTo>
                <a:lnTo>
                  <a:pt x="1755648" y="165372"/>
                </a:lnTo>
                <a:cubicBezTo>
                  <a:pt x="1799120" y="136391"/>
                  <a:pt x="1772654" y="150559"/>
                  <a:pt x="1837944" y="128796"/>
                </a:cubicBezTo>
                <a:lnTo>
                  <a:pt x="1892808" y="110508"/>
                </a:lnTo>
                <a:cubicBezTo>
                  <a:pt x="1901952" y="107460"/>
                  <a:pt x="1910733" y="102949"/>
                  <a:pt x="1920240" y="101364"/>
                </a:cubicBezTo>
                <a:cubicBezTo>
                  <a:pt x="1956816" y="95268"/>
                  <a:pt x="1993608" y="90348"/>
                  <a:pt x="2029968" y="83076"/>
                </a:cubicBezTo>
                <a:lnTo>
                  <a:pt x="2121408" y="64788"/>
                </a:lnTo>
                <a:cubicBezTo>
                  <a:pt x="2136648" y="61740"/>
                  <a:pt x="2152050" y="59413"/>
                  <a:pt x="2167128" y="55644"/>
                </a:cubicBezTo>
                <a:cubicBezTo>
                  <a:pt x="2346396" y="10827"/>
                  <a:pt x="2159341" y="56359"/>
                  <a:pt x="2286000" y="28212"/>
                </a:cubicBezTo>
                <a:cubicBezTo>
                  <a:pt x="2298268" y="25486"/>
                  <a:pt x="2310180" y="21134"/>
                  <a:pt x="2322576" y="19068"/>
                </a:cubicBezTo>
                <a:cubicBezTo>
                  <a:pt x="2357160" y="13304"/>
                  <a:pt x="2469860" y="1797"/>
                  <a:pt x="2496312" y="780"/>
                </a:cubicBezTo>
                <a:cubicBezTo>
                  <a:pt x="2541998" y="-977"/>
                  <a:pt x="2587752" y="780"/>
                  <a:pt x="2633472" y="78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 Box 99">
            <a:extLst>
              <a:ext uri="{FF2B5EF4-FFF2-40B4-BE49-F238E27FC236}">
                <a16:creationId xmlns:a16="http://schemas.microsoft.com/office/drawing/2014/main" id="{1A6981C1-F1B1-8340-B96D-95D2997A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640" y="1634106"/>
            <a:ext cx="2511615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 i="1">
                <a:solidFill>
                  <a:schemeClr val="bg1">
                    <a:lumMod val="65000"/>
                  </a:schemeClr>
                </a:solidFill>
              </a:rPr>
              <a:t>Gerçek insidans</a:t>
            </a:r>
          </a:p>
        </p:txBody>
      </p:sp>
      <p:sp>
        <p:nvSpPr>
          <p:cNvPr id="86" name="Rectangle 2">
            <a:extLst>
              <a:ext uri="{FF2B5EF4-FFF2-40B4-BE49-F238E27FC236}">
                <a16:creationId xmlns:a16="http://schemas.microsoft.com/office/drawing/2014/main" id="{39298AEA-AFB8-6946-8726-7C30452A1964}"/>
              </a:ext>
            </a:extLst>
          </p:cNvPr>
          <p:cNvSpPr txBox="1">
            <a:spLocks noChangeArrowheads="1"/>
          </p:cNvSpPr>
          <p:nvPr/>
        </p:nvSpPr>
        <p:spPr>
          <a:xfrm>
            <a:off x="1703512" y="5936434"/>
            <a:ext cx="8229600" cy="830997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</a:rPr>
              <a:t>Azmon ve ark. Stat Med 2014</a:t>
            </a:r>
          </a:p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</a:rPr>
              <a:t>Abbott ve ark. Wellcome Open Research 2020</a:t>
            </a:r>
          </a:p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</a:rPr>
              <a:t>Tariq ve ark. BMC Med 2020</a:t>
            </a:r>
          </a:p>
        </p:txBody>
      </p:sp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DC87E45F-A528-1F4A-951D-A357FD5E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6116" y="6511111"/>
            <a:ext cx="442392" cy="324036"/>
          </a:xfrm>
        </p:spPr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3918F-3D5D-EA49-9355-C60B4936F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4" r="10647" b="8068"/>
          <a:stretch/>
        </p:blipFill>
        <p:spPr>
          <a:xfrm>
            <a:off x="6660538" y="1709019"/>
            <a:ext cx="3550077" cy="2264731"/>
          </a:xfrm>
          <a:prstGeom prst="rect">
            <a:avLst/>
          </a:prstGeom>
        </p:spPr>
      </p:pic>
      <p:pic>
        <p:nvPicPr>
          <p:cNvPr id="1025" name="Picture 1" descr="page9image2365891456">
            <a:extLst>
              <a:ext uri="{FF2B5EF4-FFF2-40B4-BE49-F238E27FC236}">
                <a16:creationId xmlns:a16="http://schemas.microsoft.com/office/drawing/2014/main" id="{56EE659C-D76D-0541-BA7C-0AFEDC4FA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06" y="4106254"/>
            <a:ext cx="3294938" cy="22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90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3072"/>
          <p:cNvSpPr txBox="1">
            <a:spLocks noChangeArrowheads="1"/>
          </p:cNvSpPr>
          <p:nvPr/>
        </p:nvSpPr>
        <p:spPr bwMode="auto">
          <a:xfrm>
            <a:off x="2783633" y="332656"/>
            <a:ext cx="68421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Zaman içinde raporlamada meydana gelen değişiklikler</a:t>
            </a:r>
          </a:p>
        </p:txBody>
      </p:sp>
      <p:sp>
        <p:nvSpPr>
          <p:cNvPr id="82" name="Text Box 15">
            <a:extLst>
              <a:ext uri="{FF2B5EF4-FFF2-40B4-BE49-F238E27FC236}">
                <a16:creationId xmlns:a16="http://schemas.microsoft.com/office/drawing/2014/main" id="{D0C9AEA6-D0E3-644A-B3EA-D07C99230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509" y="5858949"/>
            <a:ext cx="59843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FFFF00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rgbClr val="FFFF00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Tsang ve ark. Lancet Public Health 2020</a:t>
            </a:r>
          </a:p>
          <a:p>
            <a:pPr eaLnBrk="1" hangingPunct="1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Pitzer ve ark. MedRxiv 2020</a:t>
            </a:r>
          </a:p>
          <a:p>
            <a:pPr eaLnBrk="1" hangingPunct="1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https://mrc-ide.github.io/covid19-short-term-forecasts/index.html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729D77D6-9B9D-DF4A-B7CC-614B9A74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6116" y="6511111"/>
            <a:ext cx="442392" cy="324036"/>
          </a:xfrm>
        </p:spPr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D76432-5CEA-1F4E-AEE2-F8C549CB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4254"/>
            <a:ext cx="9144000" cy="24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9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3072"/>
          <p:cNvSpPr txBox="1">
            <a:spLocks noChangeArrowheads="1"/>
          </p:cNvSpPr>
          <p:nvPr/>
        </p:nvSpPr>
        <p:spPr bwMode="auto">
          <a:xfrm>
            <a:off x="2969567" y="33750"/>
            <a:ext cx="6842125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Seri aralık dağılımındaki </a:t>
            </a:r>
          </a:p>
          <a:p>
            <a:pPr algn="ctr" eaLnBrk="0" hangingPunct="0">
              <a:spcBef>
                <a:spcPts val="600"/>
              </a:spcBef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belirsizlik</a:t>
            </a:r>
          </a:p>
        </p:txBody>
      </p:sp>
      <p:sp>
        <p:nvSpPr>
          <p:cNvPr id="81" name="Line 3">
            <a:extLst>
              <a:ext uri="{FF2B5EF4-FFF2-40B4-BE49-F238E27FC236}">
                <a16:creationId xmlns:a16="http://schemas.microsoft.com/office/drawing/2014/main" id="{5304DD73-1C0B-844F-B7FE-5C51DD913F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2348" y="1674178"/>
            <a:ext cx="0" cy="172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82" name="Line 4">
            <a:extLst>
              <a:ext uri="{FF2B5EF4-FFF2-40B4-BE49-F238E27FC236}">
                <a16:creationId xmlns:a16="http://schemas.microsoft.com/office/drawing/2014/main" id="{6E7384E4-674C-E640-83C1-FD483A5C4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684" y="3415053"/>
            <a:ext cx="332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83" name="Text Box 99">
            <a:extLst>
              <a:ext uri="{FF2B5EF4-FFF2-40B4-BE49-F238E27FC236}">
                <a16:creationId xmlns:a16="http://schemas.microsoft.com/office/drawing/2014/main" id="{E83B0F98-55CD-B94A-A5A5-BE414BDE1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962" y="1319325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/>
              <a:t>İnsidans</a:t>
            </a:r>
          </a:p>
        </p:txBody>
      </p:sp>
      <p:sp>
        <p:nvSpPr>
          <p:cNvPr id="84" name="Arc 5">
            <a:extLst>
              <a:ext uri="{FF2B5EF4-FFF2-40B4-BE49-F238E27FC236}">
                <a16:creationId xmlns:a16="http://schemas.microsoft.com/office/drawing/2014/main" id="{47EB7E9C-404D-4947-A7BA-A59F2FB2FB55}"/>
              </a:ext>
            </a:extLst>
          </p:cNvPr>
          <p:cNvSpPr>
            <a:spLocks/>
          </p:cNvSpPr>
          <p:nvPr/>
        </p:nvSpPr>
        <p:spPr bwMode="auto">
          <a:xfrm flipV="1">
            <a:off x="2761732" y="1191196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336CAE-E819-1649-89C6-04DB51006FDB}"/>
              </a:ext>
            </a:extLst>
          </p:cNvPr>
          <p:cNvSpPr/>
          <p:nvPr/>
        </p:nvSpPr>
        <p:spPr>
          <a:xfrm>
            <a:off x="5168357" y="1160748"/>
            <a:ext cx="500066" cy="364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6" name="Group 79">
            <a:extLst>
              <a:ext uri="{FF2B5EF4-FFF2-40B4-BE49-F238E27FC236}">
                <a16:creationId xmlns:a16="http://schemas.microsoft.com/office/drawing/2014/main" id="{06ADD856-EFE6-B34D-8757-A86D753E486C}"/>
              </a:ext>
            </a:extLst>
          </p:cNvPr>
          <p:cNvGrpSpPr>
            <a:grpSpLocks/>
          </p:cNvGrpSpPr>
          <p:nvPr/>
        </p:nvGrpSpPr>
        <p:grpSpPr bwMode="auto">
          <a:xfrm>
            <a:off x="4060906" y="2851903"/>
            <a:ext cx="213757" cy="278851"/>
            <a:chOff x="1000" y="3475"/>
            <a:chExt cx="180" cy="45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CB2026E-6E1F-2C48-B5E3-36D5058AB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88" name="Line 81">
              <a:extLst>
                <a:ext uri="{FF2B5EF4-FFF2-40B4-BE49-F238E27FC236}">
                  <a16:creationId xmlns:a16="http://schemas.microsoft.com/office/drawing/2014/main" id="{813D674B-FB52-4148-83D9-2E233E9F15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3612"/>
              <a:ext cx="0" cy="22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B440EFA8-1F81-9D49-B668-B89CC70B2E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0" name="Line 83">
              <a:extLst>
                <a:ext uri="{FF2B5EF4-FFF2-40B4-BE49-F238E27FC236}">
                  <a16:creationId xmlns:a16="http://schemas.microsoft.com/office/drawing/2014/main" id="{B295A5EC-7099-9A4B-B221-A733360C7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1" name="Line 84">
              <a:extLst>
                <a:ext uri="{FF2B5EF4-FFF2-40B4-BE49-F238E27FC236}">
                  <a16:creationId xmlns:a16="http://schemas.microsoft.com/office/drawing/2014/main" id="{20B88F9F-AC94-B64D-B0F4-912786EB9D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2" name="Line 85">
              <a:extLst>
                <a:ext uri="{FF2B5EF4-FFF2-40B4-BE49-F238E27FC236}">
                  <a16:creationId xmlns:a16="http://schemas.microsoft.com/office/drawing/2014/main" id="{E70BF81A-CFB5-2946-9324-65308603E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sp>
        <p:nvSpPr>
          <p:cNvPr id="93" name="Text Box 102">
            <a:extLst>
              <a:ext uri="{FF2B5EF4-FFF2-40B4-BE49-F238E27FC236}">
                <a16:creationId xmlns:a16="http://schemas.microsoft.com/office/drawing/2014/main" id="{48A50B3C-F1A4-F047-B041-75EC52C99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490" y="2245449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r-TR" sz="1600">
                <a:solidFill>
                  <a:srgbClr val="0000CC"/>
                </a:solidFill>
                <a:cs typeface="Arial" charset="0"/>
              </a:rPr>
              <a:t>           </a:t>
            </a:r>
            <a:r>
              <a:rPr lang="tr-TR" sz="1600">
                <a:solidFill>
                  <a:srgbClr val="0000CC"/>
                </a:solidFill>
              </a:rPr>
              <a:t>R = 2</a:t>
            </a:r>
          </a:p>
        </p:txBody>
      </p:sp>
      <p:sp>
        <p:nvSpPr>
          <p:cNvPr id="94" name="Line 105">
            <a:extLst>
              <a:ext uri="{FF2B5EF4-FFF2-40B4-BE49-F238E27FC236}">
                <a16:creationId xmlns:a16="http://schemas.microsoft.com/office/drawing/2014/main" id="{0BDF8714-8442-504D-8120-C2012675A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113" y="3477773"/>
            <a:ext cx="1260000" cy="0"/>
          </a:xfrm>
          <a:prstGeom prst="line">
            <a:avLst/>
          </a:prstGeom>
          <a:noFill/>
          <a:ln w="28575" cap="rnd">
            <a:solidFill>
              <a:srgbClr val="0000CC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solidFill>
                <a:srgbClr val="0000CC"/>
              </a:solidFill>
            </a:endParaRPr>
          </a:p>
        </p:txBody>
      </p:sp>
      <p:sp>
        <p:nvSpPr>
          <p:cNvPr id="95" name="Text Box 106">
            <a:extLst>
              <a:ext uri="{FF2B5EF4-FFF2-40B4-BE49-F238E27FC236}">
                <a16:creationId xmlns:a16="http://schemas.microsoft.com/office/drawing/2014/main" id="{AA9EEDE9-ADB4-C945-82B4-07190B98D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3" y="3443827"/>
            <a:ext cx="1509160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>
                <a:solidFill>
                  <a:srgbClr val="0000CC"/>
                </a:solidFill>
              </a:rPr>
              <a:t>Kısa SI</a:t>
            </a:r>
          </a:p>
        </p:txBody>
      </p:sp>
      <p:grpSp>
        <p:nvGrpSpPr>
          <p:cNvPr id="96" name="Group 79">
            <a:extLst>
              <a:ext uri="{FF2B5EF4-FFF2-40B4-BE49-F238E27FC236}">
                <a16:creationId xmlns:a16="http://schemas.microsoft.com/office/drawing/2014/main" id="{4D461230-FAD7-D74D-BE45-27E1B3CDE33F}"/>
              </a:ext>
            </a:extLst>
          </p:cNvPr>
          <p:cNvGrpSpPr>
            <a:grpSpLocks/>
          </p:cNvGrpSpPr>
          <p:nvPr/>
        </p:nvGrpSpPr>
        <p:grpSpPr bwMode="auto">
          <a:xfrm>
            <a:off x="2771124" y="3135034"/>
            <a:ext cx="213757" cy="278851"/>
            <a:chOff x="906" y="3475"/>
            <a:chExt cx="180" cy="454"/>
          </a:xfrm>
        </p:grpSpPr>
        <p:sp>
          <p:nvSpPr>
            <p:cNvPr id="97" name="Oval 80">
              <a:extLst>
                <a:ext uri="{FF2B5EF4-FFF2-40B4-BE49-F238E27FC236}">
                  <a16:creationId xmlns:a16="http://schemas.microsoft.com/office/drawing/2014/main" id="{3E296EA8-1AE7-8141-8346-9FC473F19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8" name="Line 81">
              <a:extLst>
                <a:ext uri="{FF2B5EF4-FFF2-40B4-BE49-F238E27FC236}">
                  <a16:creationId xmlns:a16="http://schemas.microsoft.com/office/drawing/2014/main" id="{414519D0-147E-1047-BF44-8F0922817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99" name="Line 82">
              <a:extLst>
                <a:ext uri="{FF2B5EF4-FFF2-40B4-BE49-F238E27FC236}">
                  <a16:creationId xmlns:a16="http://schemas.microsoft.com/office/drawing/2014/main" id="{4938007E-0E91-E646-AD4E-23DF56197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0" name="Line 83">
              <a:extLst>
                <a:ext uri="{FF2B5EF4-FFF2-40B4-BE49-F238E27FC236}">
                  <a16:creationId xmlns:a16="http://schemas.microsoft.com/office/drawing/2014/main" id="{BD397288-B678-6D4B-9D7C-001C08B99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1" name="Line 84">
              <a:extLst>
                <a:ext uri="{FF2B5EF4-FFF2-40B4-BE49-F238E27FC236}">
                  <a16:creationId xmlns:a16="http://schemas.microsoft.com/office/drawing/2014/main" id="{29C9DD1A-A939-A148-BC37-20CF6C79B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2" name="Line 85">
              <a:extLst>
                <a:ext uri="{FF2B5EF4-FFF2-40B4-BE49-F238E27FC236}">
                  <a16:creationId xmlns:a16="http://schemas.microsoft.com/office/drawing/2014/main" id="{694F512C-6A1D-D24F-9E1D-3E88C9F28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grpSp>
        <p:nvGrpSpPr>
          <p:cNvPr id="103" name="Group 79">
            <a:extLst>
              <a:ext uri="{FF2B5EF4-FFF2-40B4-BE49-F238E27FC236}">
                <a16:creationId xmlns:a16="http://schemas.microsoft.com/office/drawing/2014/main" id="{0BB0BC8A-C56D-BD4B-9906-9866F6524B6C}"/>
              </a:ext>
            </a:extLst>
          </p:cNvPr>
          <p:cNvGrpSpPr>
            <a:grpSpLocks/>
          </p:cNvGrpSpPr>
          <p:nvPr/>
        </p:nvGrpSpPr>
        <p:grpSpPr bwMode="auto">
          <a:xfrm>
            <a:off x="4061735" y="3126626"/>
            <a:ext cx="213758" cy="278851"/>
            <a:chOff x="1006" y="3475"/>
            <a:chExt cx="180" cy="454"/>
          </a:xfrm>
        </p:grpSpPr>
        <p:sp>
          <p:nvSpPr>
            <p:cNvPr id="104" name="Oval 80">
              <a:extLst>
                <a:ext uri="{FF2B5EF4-FFF2-40B4-BE49-F238E27FC236}">
                  <a16:creationId xmlns:a16="http://schemas.microsoft.com/office/drawing/2014/main" id="{0CA63ACF-579A-C14F-B34A-02368BCDC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5" name="Line 81">
              <a:extLst>
                <a:ext uri="{FF2B5EF4-FFF2-40B4-BE49-F238E27FC236}">
                  <a16:creationId xmlns:a16="http://schemas.microsoft.com/office/drawing/2014/main" id="{909DE929-4F4B-C84A-996F-508DFDEAE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6" name="Line 82">
              <a:extLst>
                <a:ext uri="{FF2B5EF4-FFF2-40B4-BE49-F238E27FC236}">
                  <a16:creationId xmlns:a16="http://schemas.microsoft.com/office/drawing/2014/main" id="{19FD1B5A-329D-5E4B-BE69-FA27815B7F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7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7" name="Line 83">
              <a:extLst>
                <a:ext uri="{FF2B5EF4-FFF2-40B4-BE49-F238E27FC236}">
                  <a16:creationId xmlns:a16="http://schemas.microsoft.com/office/drawing/2014/main" id="{48559ECA-5D86-B548-9D50-DE91B7ECE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8" name="Line 84">
              <a:extLst>
                <a:ext uri="{FF2B5EF4-FFF2-40B4-BE49-F238E27FC236}">
                  <a16:creationId xmlns:a16="http://schemas.microsoft.com/office/drawing/2014/main" id="{208021FB-1F5E-8E4B-82E8-819EBF723E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109" name="Line 85">
              <a:extLst>
                <a:ext uri="{FF2B5EF4-FFF2-40B4-BE49-F238E27FC236}">
                  <a16:creationId xmlns:a16="http://schemas.microsoft.com/office/drawing/2014/main" id="{795B93F3-4262-CF4F-A585-40C170240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cxnSp>
        <p:nvCxnSpPr>
          <p:cNvPr id="110" name="Connecteur en arc 21">
            <a:extLst>
              <a:ext uri="{FF2B5EF4-FFF2-40B4-BE49-F238E27FC236}">
                <a16:creationId xmlns:a16="http://schemas.microsoft.com/office/drawing/2014/main" id="{B0D344BF-73CE-6643-AB21-B88C358550EE}"/>
              </a:ext>
            </a:extLst>
          </p:cNvPr>
          <p:cNvCxnSpPr/>
          <p:nvPr/>
        </p:nvCxnSpPr>
        <p:spPr>
          <a:xfrm rot="5400000" flipH="1" flipV="1">
            <a:off x="3327880" y="2294325"/>
            <a:ext cx="283132" cy="1178158"/>
          </a:xfrm>
          <a:prstGeom prst="curvedConnector3">
            <a:avLst>
              <a:gd name="adj1" fmla="val 167535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Line 107">
            <a:extLst>
              <a:ext uri="{FF2B5EF4-FFF2-40B4-BE49-F238E27FC236}">
                <a16:creationId xmlns:a16="http://schemas.microsoft.com/office/drawing/2014/main" id="{DED5E710-501B-9948-82C2-28A4A029D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1731" y="3757658"/>
            <a:ext cx="2363844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12" name="Text Box 108">
            <a:extLst>
              <a:ext uri="{FF2B5EF4-FFF2-40B4-BE49-F238E27FC236}">
                <a16:creationId xmlns:a16="http://schemas.microsoft.com/office/drawing/2014/main" id="{C2702FE1-A57B-BF4E-B348-A6605237B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681" y="3748215"/>
            <a:ext cx="1254826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>
                <a:solidFill>
                  <a:srgbClr val="FF0000"/>
                </a:solidFill>
              </a:rPr>
              <a:t>Uzun SI</a:t>
            </a:r>
          </a:p>
        </p:txBody>
      </p:sp>
      <p:grpSp>
        <p:nvGrpSpPr>
          <p:cNvPr id="113" name="Group 79">
            <a:extLst>
              <a:ext uri="{FF2B5EF4-FFF2-40B4-BE49-F238E27FC236}">
                <a16:creationId xmlns:a16="http://schemas.microsoft.com/office/drawing/2014/main" id="{C2952A4B-BF42-594C-B2CC-B8F0F7EE41C3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3128690"/>
            <a:ext cx="213757" cy="278851"/>
            <a:chOff x="906" y="3475"/>
            <a:chExt cx="180" cy="454"/>
          </a:xfrm>
        </p:grpSpPr>
        <p:sp>
          <p:nvSpPr>
            <p:cNvPr id="114" name="Oval 80">
              <a:extLst>
                <a:ext uri="{FF2B5EF4-FFF2-40B4-BE49-F238E27FC236}">
                  <a16:creationId xmlns:a16="http://schemas.microsoft.com/office/drawing/2014/main" id="{1C36A539-1AFB-CF4C-BF10-6F335C248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15" name="Line 81">
              <a:extLst>
                <a:ext uri="{FF2B5EF4-FFF2-40B4-BE49-F238E27FC236}">
                  <a16:creationId xmlns:a16="http://schemas.microsoft.com/office/drawing/2014/main" id="{D648F0DA-D390-044F-9B74-1DA605444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6" name="Line 82">
              <a:extLst>
                <a:ext uri="{FF2B5EF4-FFF2-40B4-BE49-F238E27FC236}">
                  <a16:creationId xmlns:a16="http://schemas.microsoft.com/office/drawing/2014/main" id="{9DDDF944-1B8C-C047-B659-F41972FFF2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7" name="Line 83">
              <a:extLst>
                <a:ext uri="{FF2B5EF4-FFF2-40B4-BE49-F238E27FC236}">
                  <a16:creationId xmlns:a16="http://schemas.microsoft.com/office/drawing/2014/main" id="{56047066-B7E2-EC4C-8BFB-5D1CF8EE8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8" name="Line 84">
              <a:extLst>
                <a:ext uri="{FF2B5EF4-FFF2-40B4-BE49-F238E27FC236}">
                  <a16:creationId xmlns:a16="http://schemas.microsoft.com/office/drawing/2014/main" id="{3E88D8F7-C5A3-F046-9F6E-E63103D9E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9" name="Line 85">
              <a:extLst>
                <a:ext uri="{FF2B5EF4-FFF2-40B4-BE49-F238E27FC236}">
                  <a16:creationId xmlns:a16="http://schemas.microsoft.com/office/drawing/2014/main" id="{B5F3B79E-54B9-B341-8884-20E09A2E1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0" name="Group 79">
            <a:extLst>
              <a:ext uri="{FF2B5EF4-FFF2-40B4-BE49-F238E27FC236}">
                <a16:creationId xmlns:a16="http://schemas.microsoft.com/office/drawing/2014/main" id="{8EBDFDD5-1000-9341-82AD-20D3BB51CB8F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2843495"/>
            <a:ext cx="213757" cy="278851"/>
            <a:chOff x="906" y="3475"/>
            <a:chExt cx="180" cy="454"/>
          </a:xfrm>
        </p:grpSpPr>
        <p:sp>
          <p:nvSpPr>
            <p:cNvPr id="121" name="Oval 80">
              <a:extLst>
                <a:ext uri="{FF2B5EF4-FFF2-40B4-BE49-F238E27FC236}">
                  <a16:creationId xmlns:a16="http://schemas.microsoft.com/office/drawing/2014/main" id="{741CEF0E-4E93-B74A-BB22-8203FA53C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22" name="Line 81">
              <a:extLst>
                <a:ext uri="{FF2B5EF4-FFF2-40B4-BE49-F238E27FC236}">
                  <a16:creationId xmlns:a16="http://schemas.microsoft.com/office/drawing/2014/main" id="{32F16B45-19DE-2E46-9117-1D9120C5FF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3" name="Line 82">
              <a:extLst>
                <a:ext uri="{FF2B5EF4-FFF2-40B4-BE49-F238E27FC236}">
                  <a16:creationId xmlns:a16="http://schemas.microsoft.com/office/drawing/2014/main" id="{3D63532C-96EE-F944-8380-B79113864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4" name="Line 83">
              <a:extLst>
                <a:ext uri="{FF2B5EF4-FFF2-40B4-BE49-F238E27FC236}">
                  <a16:creationId xmlns:a16="http://schemas.microsoft.com/office/drawing/2014/main" id="{9F6A271B-64A5-C947-B3D5-A1713CFEC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5" name="Line 84">
              <a:extLst>
                <a:ext uri="{FF2B5EF4-FFF2-40B4-BE49-F238E27FC236}">
                  <a16:creationId xmlns:a16="http://schemas.microsoft.com/office/drawing/2014/main" id="{35A86954-E194-6244-AC40-236769710B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6" name="Line 85">
              <a:extLst>
                <a:ext uri="{FF2B5EF4-FFF2-40B4-BE49-F238E27FC236}">
                  <a16:creationId xmlns:a16="http://schemas.microsoft.com/office/drawing/2014/main" id="{357CB556-08FE-E64E-8866-8B059834A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7" name="Group 79">
            <a:extLst>
              <a:ext uri="{FF2B5EF4-FFF2-40B4-BE49-F238E27FC236}">
                <a16:creationId xmlns:a16="http://schemas.microsoft.com/office/drawing/2014/main" id="{F59EC63B-7F31-8740-A3DE-DCF74C383C4B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2562575"/>
            <a:ext cx="213757" cy="278851"/>
            <a:chOff x="906" y="3475"/>
            <a:chExt cx="180" cy="454"/>
          </a:xfrm>
        </p:grpSpPr>
        <p:sp>
          <p:nvSpPr>
            <p:cNvPr id="128" name="Oval 80">
              <a:extLst>
                <a:ext uri="{FF2B5EF4-FFF2-40B4-BE49-F238E27FC236}">
                  <a16:creationId xmlns:a16="http://schemas.microsoft.com/office/drawing/2014/main" id="{A8082DFE-FFD7-6149-A773-FF0E92CCD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29" name="Line 81">
              <a:extLst>
                <a:ext uri="{FF2B5EF4-FFF2-40B4-BE49-F238E27FC236}">
                  <a16:creationId xmlns:a16="http://schemas.microsoft.com/office/drawing/2014/main" id="{F09CEC07-EC42-CC49-AA06-2C52AD0DC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0" name="Line 82">
              <a:extLst>
                <a:ext uri="{FF2B5EF4-FFF2-40B4-BE49-F238E27FC236}">
                  <a16:creationId xmlns:a16="http://schemas.microsoft.com/office/drawing/2014/main" id="{69211690-BE78-8B4D-8323-AE0EE6F7F5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1" name="Line 83">
              <a:extLst>
                <a:ext uri="{FF2B5EF4-FFF2-40B4-BE49-F238E27FC236}">
                  <a16:creationId xmlns:a16="http://schemas.microsoft.com/office/drawing/2014/main" id="{DFF91D66-2575-E447-8B91-373575555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2" name="Line 84">
              <a:extLst>
                <a:ext uri="{FF2B5EF4-FFF2-40B4-BE49-F238E27FC236}">
                  <a16:creationId xmlns:a16="http://schemas.microsoft.com/office/drawing/2014/main" id="{AF9F45E9-73E0-CC49-8940-0220DDEB5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3" name="Line 85">
              <a:extLst>
                <a:ext uri="{FF2B5EF4-FFF2-40B4-BE49-F238E27FC236}">
                  <a16:creationId xmlns:a16="http://schemas.microsoft.com/office/drawing/2014/main" id="{89E8E098-9905-5F4F-9CD1-493876BC3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34" name="Group 79">
            <a:extLst>
              <a:ext uri="{FF2B5EF4-FFF2-40B4-BE49-F238E27FC236}">
                <a16:creationId xmlns:a16="http://schemas.microsoft.com/office/drawing/2014/main" id="{D311C5F4-CCB6-FA4F-B5AB-8BD9840098E1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2282690"/>
            <a:ext cx="213757" cy="278851"/>
            <a:chOff x="906" y="3475"/>
            <a:chExt cx="180" cy="454"/>
          </a:xfrm>
        </p:grpSpPr>
        <p:sp>
          <p:nvSpPr>
            <p:cNvPr id="135" name="Oval 80">
              <a:extLst>
                <a:ext uri="{FF2B5EF4-FFF2-40B4-BE49-F238E27FC236}">
                  <a16:creationId xmlns:a16="http://schemas.microsoft.com/office/drawing/2014/main" id="{5649D799-66FC-9745-93B9-0982A15BE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36" name="Line 81">
              <a:extLst>
                <a:ext uri="{FF2B5EF4-FFF2-40B4-BE49-F238E27FC236}">
                  <a16:creationId xmlns:a16="http://schemas.microsoft.com/office/drawing/2014/main" id="{899F8127-9C90-A64D-B22D-C14F49581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7" name="Line 82">
              <a:extLst>
                <a:ext uri="{FF2B5EF4-FFF2-40B4-BE49-F238E27FC236}">
                  <a16:creationId xmlns:a16="http://schemas.microsoft.com/office/drawing/2014/main" id="{A5D22DB2-F4C2-A24C-B777-852FE069D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8" name="Line 83">
              <a:extLst>
                <a:ext uri="{FF2B5EF4-FFF2-40B4-BE49-F238E27FC236}">
                  <a16:creationId xmlns:a16="http://schemas.microsoft.com/office/drawing/2014/main" id="{53BB86AA-9B9B-5F4D-A175-C5B7A1ABD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9" name="Line 84">
              <a:extLst>
                <a:ext uri="{FF2B5EF4-FFF2-40B4-BE49-F238E27FC236}">
                  <a16:creationId xmlns:a16="http://schemas.microsoft.com/office/drawing/2014/main" id="{1BA30EEE-6DE5-0F4B-B66C-CAFC88218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0" name="Line 85">
              <a:extLst>
                <a:ext uri="{FF2B5EF4-FFF2-40B4-BE49-F238E27FC236}">
                  <a16:creationId xmlns:a16="http://schemas.microsoft.com/office/drawing/2014/main" id="{47FF200B-3D12-5241-96E9-059966340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A848FB5-2272-294E-8EE7-E92D4308A2D9}"/>
              </a:ext>
            </a:extLst>
          </p:cNvPr>
          <p:cNvGrpSpPr>
            <a:grpSpLocks/>
          </p:cNvGrpSpPr>
          <p:nvPr/>
        </p:nvGrpSpPr>
        <p:grpSpPr bwMode="auto">
          <a:xfrm>
            <a:off x="5136822" y="2005903"/>
            <a:ext cx="213757" cy="278851"/>
            <a:chOff x="906" y="3475"/>
            <a:chExt cx="180" cy="454"/>
          </a:xfrm>
        </p:grpSpPr>
        <p:sp>
          <p:nvSpPr>
            <p:cNvPr id="142" name="Oval 80">
              <a:extLst>
                <a:ext uri="{FF2B5EF4-FFF2-40B4-BE49-F238E27FC236}">
                  <a16:creationId xmlns:a16="http://schemas.microsoft.com/office/drawing/2014/main" id="{0A00A100-BC79-3249-A1D7-9D386E9E6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143" name="Line 81">
              <a:extLst>
                <a:ext uri="{FF2B5EF4-FFF2-40B4-BE49-F238E27FC236}">
                  <a16:creationId xmlns:a16="http://schemas.microsoft.com/office/drawing/2014/main" id="{6A2B843F-72F6-E34C-95CD-E49A23BEF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4" name="Line 82">
              <a:extLst>
                <a:ext uri="{FF2B5EF4-FFF2-40B4-BE49-F238E27FC236}">
                  <a16:creationId xmlns:a16="http://schemas.microsoft.com/office/drawing/2014/main" id="{97359417-25DC-9241-BBF7-C2A63AB2D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5" name="Line 83">
              <a:extLst>
                <a:ext uri="{FF2B5EF4-FFF2-40B4-BE49-F238E27FC236}">
                  <a16:creationId xmlns:a16="http://schemas.microsoft.com/office/drawing/2014/main" id="{EB67FD5C-4067-F24D-9ADC-868B64094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6" name="Line 84">
              <a:extLst>
                <a:ext uri="{FF2B5EF4-FFF2-40B4-BE49-F238E27FC236}">
                  <a16:creationId xmlns:a16="http://schemas.microsoft.com/office/drawing/2014/main" id="{BCDD1A01-7420-D74C-80DB-58C01EB44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7" name="Line 85">
              <a:extLst>
                <a:ext uri="{FF2B5EF4-FFF2-40B4-BE49-F238E27FC236}">
                  <a16:creationId xmlns:a16="http://schemas.microsoft.com/office/drawing/2014/main" id="{4DAA057B-A432-BA47-8E25-4CE5C7D64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8" name="Text Box 102">
            <a:extLst>
              <a:ext uri="{FF2B5EF4-FFF2-40B4-BE49-F238E27FC236}">
                <a16:creationId xmlns:a16="http://schemas.microsoft.com/office/drawing/2014/main" id="{A453012D-1B33-7148-BC53-A87893383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388" y="1716708"/>
            <a:ext cx="1496291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r-TR" sz="1600">
                <a:solidFill>
                  <a:srgbClr val="FF0000"/>
                </a:solidFill>
                <a:cs typeface="Arial" charset="0"/>
              </a:rPr>
              <a:t>           </a:t>
            </a:r>
            <a:r>
              <a:rPr lang="tr-TR" sz="1600">
                <a:solidFill>
                  <a:srgbClr val="FF0000"/>
                </a:solidFill>
              </a:rPr>
              <a:t>R = 5</a:t>
            </a:r>
          </a:p>
        </p:txBody>
      </p:sp>
      <p:cxnSp>
        <p:nvCxnSpPr>
          <p:cNvPr id="149" name="Connecteur en arc 23">
            <a:extLst>
              <a:ext uri="{FF2B5EF4-FFF2-40B4-BE49-F238E27FC236}">
                <a16:creationId xmlns:a16="http://schemas.microsoft.com/office/drawing/2014/main" id="{45566DD2-7CB3-894E-B325-8DBB5A6200ED}"/>
              </a:ext>
            </a:extLst>
          </p:cNvPr>
          <p:cNvCxnSpPr/>
          <p:nvPr/>
        </p:nvCxnSpPr>
        <p:spPr>
          <a:xfrm flipV="1">
            <a:off x="2880367" y="1962268"/>
            <a:ext cx="2287990" cy="892185"/>
          </a:xfrm>
          <a:prstGeom prst="curvedConnector3">
            <a:avLst>
              <a:gd name="adj1" fmla="val 3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 Box 99">
            <a:extLst>
              <a:ext uri="{FF2B5EF4-FFF2-40B4-BE49-F238E27FC236}">
                <a16:creationId xmlns:a16="http://schemas.microsoft.com/office/drawing/2014/main" id="{0867C52B-DE89-4A41-ABFB-B51487C10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266" y="1285947"/>
            <a:ext cx="1187541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1600" i="1"/>
              <a:t>I</a:t>
            </a:r>
            <a:r>
              <a:rPr lang="tr-TR" sz="1600" i="1" baseline="-25000"/>
              <a:t>t</a:t>
            </a:r>
          </a:p>
        </p:txBody>
      </p:sp>
      <p:sp>
        <p:nvSpPr>
          <p:cNvPr id="152" name="Text Box 15">
            <a:extLst>
              <a:ext uri="{FF2B5EF4-FFF2-40B4-BE49-F238E27FC236}">
                <a16:creationId xmlns:a16="http://schemas.microsoft.com/office/drawing/2014/main" id="{24244C2C-16F8-CB40-9899-B243FCA5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9486" y="5879037"/>
            <a:ext cx="3171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rgbClr val="FFFF00"/>
                </a:solidFill>
                <a:latin typeface="Times New Roman" pitchFamily="18" charset="0"/>
              </a:defRPr>
            </a:lvl1pPr>
            <a:lvl2pPr marL="742950" indent="-285750">
              <a:defRPr sz="3200">
                <a:solidFill>
                  <a:srgbClr val="FFFF00"/>
                </a:solidFill>
                <a:latin typeface="Times New Roman" pitchFamily="18" charset="0"/>
              </a:defRPr>
            </a:lvl2pPr>
            <a:lvl3pPr marL="11430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3pPr>
            <a:lvl4pPr marL="16002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4pPr>
            <a:lvl5pPr marL="2057400" indent="-228600">
              <a:defRPr sz="3200">
                <a:solidFill>
                  <a:srgbClr val="FFFF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00"/>
                </a:solidFill>
                <a:latin typeface="Times New Roman" pitchFamily="18" charset="0"/>
              </a:defRPr>
            </a:lvl9pPr>
          </a:lstStyle>
          <a:p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Cori ve ark. AJE 2013</a:t>
            </a:r>
          </a:p>
          <a:p>
            <a:pPr eaLnBrk="1" hangingPunct="1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Thompson ve ark. Epidemics 2019</a:t>
            </a:r>
          </a:p>
          <a:p>
            <a:pPr eaLnBrk="1" hangingPunct="1"/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Park ve ark. J Clin Med 2020</a:t>
            </a:r>
          </a:p>
        </p:txBody>
      </p: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772F0DBF-A300-0C41-80B4-7470E5B5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6116" y="6511111"/>
            <a:ext cx="442392" cy="324036"/>
          </a:xfrm>
        </p:spPr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C9ED9-3997-874A-831F-F16CE87E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47" y="4213489"/>
            <a:ext cx="5831668" cy="19257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71CB41B-5004-2D4A-A1FD-6A3DF0F1DA16}"/>
              </a:ext>
            </a:extLst>
          </p:cNvPr>
          <p:cNvSpPr/>
          <p:nvPr/>
        </p:nvSpPr>
        <p:spPr>
          <a:xfrm>
            <a:off x="8376230" y="4249494"/>
            <a:ext cx="2220271" cy="2131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7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063948" y="313492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Değişen seri aralığı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85CAF-28B3-FB4D-A54C-12A0C5C48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23" b="50821"/>
          <a:stretch/>
        </p:blipFill>
        <p:spPr>
          <a:xfrm>
            <a:off x="2205918" y="1290700"/>
            <a:ext cx="7922530" cy="864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F57AF-CD24-6D4B-9E32-5747E52D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168" y="2258988"/>
            <a:ext cx="5144120" cy="390631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FBE832E-9191-DC40-A29F-D2E9968F72C8}"/>
              </a:ext>
            </a:extLst>
          </p:cNvPr>
          <p:cNvSpPr txBox="1">
            <a:spLocks noChangeArrowheads="1"/>
          </p:cNvSpPr>
          <p:nvPr/>
        </p:nvSpPr>
        <p:spPr>
          <a:xfrm>
            <a:off x="1646820" y="6457890"/>
            <a:ext cx="8229600" cy="338554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</a:rPr>
              <a:t>Ali ve ark. Science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888A8-53E6-A840-B0E5-745FCDC85175}"/>
              </a:ext>
            </a:extLst>
          </p:cNvPr>
          <p:cNvSpPr txBox="1"/>
          <p:nvPr/>
        </p:nvSpPr>
        <p:spPr>
          <a:xfrm>
            <a:off x="-995423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10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595500" y="1190938"/>
            <a:ext cx="9016268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tr-TR" sz="2000">
                <a:latin typeface="Calibri" pitchFamily="34" charset="0"/>
              </a:rPr>
              <a:t>Tüm sapmaların dışında...R aşağıdaki nedenlerden dolayı değişebilir 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Calibri" pitchFamily="34" charset="0"/>
              </a:rPr>
              <a:t>	duyarlıların oranındaki değişim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Calibri" pitchFamily="34" charset="0"/>
              </a:rPr>
              <a:t>	davranışlardaki değişiklikler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Calibri" pitchFamily="34" charset="0"/>
              </a:rPr>
              <a:t>	müdahaleler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Calibri" pitchFamily="34" charset="0"/>
              </a:rPr>
              <a:t>	çevresel koşullardaki değişiklikler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Calibri" pitchFamily="34" charset="0"/>
              </a:rPr>
              <a:t>	mutasyonlar?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Calibri" pitchFamily="34" charset="0"/>
              </a:rPr>
              <a:t>	…</a:t>
            </a:r>
          </a:p>
          <a:p>
            <a:pPr marL="846138" indent="-1793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Calibri" pitchFamily="34" charset="0"/>
              </a:rPr>
              <a:t>	</a:t>
            </a:r>
            <a:r>
              <a:rPr lang="tr-TR" sz="2000" u="sng">
                <a:latin typeface="Calibri" pitchFamily="34" charset="0"/>
              </a:rPr>
              <a:t>yukarıdakilerin hepsi</a:t>
            </a:r>
          </a:p>
          <a:p>
            <a:pPr eaLnBrk="1" hangingPunct="1">
              <a:spcBef>
                <a:spcPct val="50000"/>
              </a:spcBef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tr-TR" sz="2000">
                <a:latin typeface="Calibri" pitchFamily="34" charset="0"/>
              </a:rPr>
              <a:t>Farklı faktörlerin R'deki değişikliklere katkısını ölçmek zordur bunun için şunlara ihtiyaç vardır</a:t>
            </a:r>
          </a:p>
          <a:p>
            <a:pPr marL="935038" indent="-2682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Calibri" pitchFamily="34" charset="0"/>
              </a:rPr>
              <a:t>veriler (seroloji, davranış, müdahaleler ile ilgili veriler, dağınık epi verileri...)</a:t>
            </a:r>
          </a:p>
          <a:p>
            <a:pPr marL="935038" indent="-268288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Calibri" pitchFamily="34" charset="0"/>
              </a:rPr>
              <a:t>biraz modelleme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063948" y="313492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 neden değişti?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8BF6AD-970B-1447-A298-17A7C8E8B6D9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6218724"/>
            <a:ext cx="3729100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</a:rPr>
              <a:t>Cori ve ark. Phil Trans Roy Soc B 2017</a:t>
            </a:r>
          </a:p>
          <a:p>
            <a:pPr algn="l"/>
            <a:r>
              <a:rPr lang="tr-TR" sz="1600">
                <a:solidFill>
                  <a:schemeClr val="bg1">
                    <a:lumMod val="65000"/>
                  </a:schemeClr>
                </a:solidFill>
              </a:rPr>
              <a:t>Flaxman ve ark. Nature 2020</a:t>
            </a:r>
          </a:p>
        </p:txBody>
      </p:sp>
    </p:spTree>
    <p:extLst>
      <p:ext uri="{BB962C8B-B14F-4D97-AF65-F5344CB8AC3E}">
        <p14:creationId xmlns:p14="http://schemas.microsoft.com/office/powerpoint/2010/main" val="2060100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775520" y="1124744"/>
            <a:ext cx="8599488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Salgın eğrileri, bir salgını anlamanın birinci basamağıdır ancak çok sayıda yapay olgu içerir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"Üreme sayısı" birden fazla tanıma sahiptir. 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Anlık üreme sayısı, bir salgını gerçek zamanlı izlemek için en faydalı parametredir. 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Bunu tahmin etmede kullanılan araçlar vardır 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Ancak pek çok belirsizlik ve uygulama sorunu nedeniyle dikkatli bir şekilde yorumlanmaları gerekir.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 önemli bir parametredir ancak size her şeyi anlatmaz.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063948" y="313492"/>
            <a:ext cx="80645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ts val="600"/>
              </a:spcBef>
              <a:defRPr/>
            </a:pPr>
            <a:r>
              <a:rPr lang="tr-TR" sz="3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Özet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C21AA-498F-E741-B5ED-E0FDD2D8EBD2}"/>
              </a:ext>
            </a:extLst>
          </p:cNvPr>
          <p:cNvSpPr/>
          <p:nvPr/>
        </p:nvSpPr>
        <p:spPr>
          <a:xfrm>
            <a:off x="7737748" y="3156069"/>
            <a:ext cx="2637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Gostic ve ark. MedRxiv 2020</a:t>
            </a:r>
          </a:p>
        </p:txBody>
      </p:sp>
    </p:spTree>
    <p:extLst>
      <p:ext uri="{BB962C8B-B14F-4D97-AF65-F5344CB8AC3E}">
        <p14:creationId xmlns:p14="http://schemas.microsoft.com/office/powerpoint/2010/main" val="361300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4DAB41-1B41-44F0-8651-C92E89B8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800"/>
              <a:t>Salgın eğrisi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801833-A7F8-4B27-A210-137059184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B6117-5974-4A4C-AE36-D8092BE0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4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6484533" y="1212700"/>
            <a:ext cx="5574400" cy="43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E69138"/>
              </a:buClr>
            </a:pPr>
            <a:r>
              <a:rPr lang="tr-TR">
                <a:solidFill>
                  <a:srgbClr val="E69138"/>
                </a:solidFill>
              </a:rPr>
              <a:t>İnsidans</a:t>
            </a:r>
          </a:p>
          <a:p>
            <a:pPr lvl="1">
              <a:spcBef>
                <a:spcPts val="0"/>
              </a:spcBef>
            </a:pPr>
            <a:r>
              <a:rPr lang="tr-TR"/>
              <a:t>Birim zaman (ör. günlük, haftalık vb.) başına düşen yeni vaka sayısı</a:t>
            </a:r>
          </a:p>
          <a:p>
            <a:pPr lvl="1">
              <a:spcBef>
                <a:spcPts val="0"/>
              </a:spcBef>
            </a:pPr>
            <a:r>
              <a:rPr lang="tr-TR"/>
              <a:t>Popülasyon boyutuna bölünebilir veya bölünmeyebilir</a:t>
            </a:r>
            <a:br>
              <a:rPr lang="tr-TR"/>
            </a:br>
            <a:endParaRPr lang="tr-TR"/>
          </a:p>
          <a:p>
            <a:pPr>
              <a:buClr>
                <a:srgbClr val="E69138"/>
              </a:buClr>
            </a:pPr>
            <a:r>
              <a:rPr lang="tr-TR">
                <a:solidFill>
                  <a:srgbClr val="E69138"/>
                </a:solidFill>
              </a:rPr>
              <a:t>Salgın eğrisi (epicurve)</a:t>
            </a:r>
          </a:p>
          <a:p>
            <a:pPr lvl="1">
              <a:spcBef>
                <a:spcPts val="0"/>
              </a:spcBef>
            </a:pPr>
            <a:r>
              <a:rPr lang="tr-TR"/>
              <a:t>Zamana bağlı insidans grafiği</a:t>
            </a:r>
          </a:p>
          <a:p>
            <a:pPr lvl="1">
              <a:spcBef>
                <a:spcPts val="0"/>
              </a:spcBef>
            </a:pPr>
            <a:r>
              <a:rPr lang="tr-TR"/>
              <a:t>Salgın analizinde yaygındır</a:t>
            </a:r>
          </a:p>
          <a:p>
            <a:pPr lvl="1">
              <a:spcBef>
                <a:spcPts val="0"/>
              </a:spcBef>
            </a:pPr>
            <a:r>
              <a:rPr lang="tr-TR"/>
              <a:t>Salgının ilerleyişini değerlendirmek için kullanılır</a:t>
            </a:r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00" y="1327000"/>
            <a:ext cx="6286333" cy="39688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" name="Google Shape;91;p12"/>
          <p:cNvSpPr txBox="1"/>
          <p:nvPr/>
        </p:nvSpPr>
        <p:spPr>
          <a:xfrm>
            <a:off x="414267" y="5277733"/>
            <a:ext cx="34368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sz="1600">
                <a:latin typeface="Roboto"/>
                <a:ea typeface="Roboto"/>
                <a:cs typeface="Roboto"/>
                <a:sym typeface="Roboto"/>
              </a:rPr>
              <a:t>Kaynak: </a:t>
            </a:r>
            <a:r>
              <a:rPr lang="tr-TR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WHO, COVID-19 UK</a:t>
            </a:r>
            <a:r>
              <a:rPr lang="tr-TR" sz="1600">
                <a:latin typeface="Roboto"/>
                <a:ea typeface="Roboto"/>
                <a:cs typeface="Roboto"/>
                <a:sym typeface="Roboto"/>
              </a:rPr>
              <a:t>. 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7297045-5E1A-4F5D-A30B-67309302F59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B77F4C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2B0D2F-8A17-4463-9E27-895E097583E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841D863F-E62E-4B69-8C76-8ADCF443C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7488"/>
            <a:ext cx="9144000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Vaka insidansı: salgın eğrileri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6413067" y="1058633"/>
            <a:ext cx="5630800" cy="46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tr-TR"/>
              <a:t>Salgın durumunun görsel değerlendirmesi: </a:t>
            </a:r>
            <a:r>
              <a:rPr lang="tr-TR">
                <a:solidFill>
                  <a:schemeClr val="dk2"/>
                </a:solidFill>
              </a:rPr>
              <a:t>artıyor, </a:t>
            </a:r>
            <a:r>
              <a:rPr lang="tr-TR"/>
              <a:t>azalıyor veya sabit</a:t>
            </a:r>
            <a:br>
              <a:rPr lang="tr-TR"/>
            </a:br>
            <a:endParaRPr lang="tr-TR"/>
          </a:p>
          <a:p>
            <a:r>
              <a:rPr lang="tr-TR">
                <a:solidFill>
                  <a:srgbClr val="E69138"/>
                </a:solidFill>
              </a:rPr>
              <a:t>Vaka bildirme</a:t>
            </a:r>
            <a:r>
              <a:rPr lang="tr-TR"/>
              <a:t>, </a:t>
            </a:r>
            <a:r>
              <a:rPr lang="tr-TR">
                <a:solidFill>
                  <a:srgbClr val="E69138"/>
                </a:solidFill>
              </a:rPr>
              <a:t>semptom başlangıcı</a:t>
            </a:r>
            <a:r>
              <a:rPr lang="tr-TR"/>
              <a:t> veya </a:t>
            </a:r>
            <a:r>
              <a:rPr lang="tr-TR">
                <a:solidFill>
                  <a:srgbClr val="E69138"/>
                </a:solidFill>
              </a:rPr>
              <a:t>ölümlere</a:t>
            </a:r>
            <a:r>
              <a:rPr lang="tr-TR"/>
              <a:t> bağlı olabilir</a:t>
            </a:r>
            <a:br>
              <a:rPr lang="tr-TR"/>
            </a:br>
            <a:endParaRPr lang="tr-TR"/>
          </a:p>
          <a:p>
            <a:r>
              <a:rPr lang="tr-TR"/>
              <a:t>Altında yatan fikir: </a:t>
            </a:r>
            <a:r>
              <a:rPr lang="tr-TR">
                <a:solidFill>
                  <a:srgbClr val="E69138"/>
                </a:solidFill>
              </a:rPr>
              <a:t>bulaşabilirliği değerlendirmek</a:t>
            </a:r>
          </a:p>
          <a:p>
            <a:pPr lvl="1">
              <a:spcBef>
                <a:spcPts val="0"/>
              </a:spcBef>
            </a:pPr>
            <a:r>
              <a:rPr lang="tr-TR"/>
              <a:t>Salgın gerçekten artıyor mu/ azalıyor mu?</a:t>
            </a:r>
          </a:p>
          <a:p>
            <a:pPr lvl="1">
              <a:spcBef>
                <a:spcPts val="0"/>
              </a:spcBef>
            </a:pPr>
            <a:r>
              <a:rPr lang="tr-TR"/>
              <a:t>Ne kadar hızlı </a:t>
            </a:r>
            <a:r>
              <a:rPr lang="tr-TR">
                <a:solidFill>
                  <a:schemeClr val="dk2"/>
                </a:solidFill>
              </a:rPr>
              <a:t>artıyor/azalıyor?</a:t>
            </a:r>
          </a:p>
          <a:p>
            <a:pPr lvl="1">
              <a:spcBef>
                <a:spcPts val="0"/>
              </a:spcBef>
            </a:pPr>
            <a:r>
              <a:rPr lang="tr-TR"/>
              <a:t>Önümüzdeki haftalarda kaç vaka beklemeliyiz?</a:t>
            </a:r>
            <a:br>
              <a:rPr lang="tr-TR"/>
            </a:br>
            <a:endParaRPr lang="tr-TR"/>
          </a:p>
        </p:txBody>
      </p:sp>
      <p:sp>
        <p:nvSpPr>
          <p:cNvPr id="107" name="Google Shape;107;p14"/>
          <p:cNvSpPr txBox="1"/>
          <p:nvPr/>
        </p:nvSpPr>
        <p:spPr>
          <a:xfrm>
            <a:off x="414267" y="5277733"/>
            <a:ext cx="3436800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sz="1600">
                <a:latin typeface="Roboto"/>
                <a:ea typeface="Roboto"/>
                <a:cs typeface="Roboto"/>
                <a:sym typeface="Roboto"/>
              </a:rPr>
              <a:t>Kaynak: </a:t>
            </a:r>
            <a:r>
              <a:rPr lang="tr-TR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WHO, COVID-19 UK</a:t>
            </a:r>
            <a:r>
              <a:rPr lang="tr-TR" sz="1600">
                <a:latin typeface="Roboto"/>
                <a:ea typeface="Roboto"/>
                <a:cs typeface="Roboto"/>
                <a:sym typeface="Roboto"/>
              </a:rPr>
              <a:t>. 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C16BDE7-CBCC-480F-9DE0-B7E5DC4E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pPr algn="r"/>
            <a:fld id="{072B0D2F-8A17-4463-9E27-895E097583ED}" type="slidenum">
              <a:rPr lang="fr-FR" sz="1200" smtClean="0">
                <a:solidFill>
                  <a:schemeClr val="tx1">
                    <a:tint val="75000"/>
                  </a:schemeClr>
                </a:solidFill>
              </a:rPr>
              <a:pPr algn="r"/>
              <a:t>5</a:t>
            </a:fld>
            <a:endParaRPr lang="fr-FR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769ACE1-E2CF-46C7-8F1C-2076AF9C7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Salgın eğrilerine neden bakmalıyız?</a:t>
            </a:r>
          </a:p>
        </p:txBody>
      </p:sp>
      <p:pic>
        <p:nvPicPr>
          <p:cNvPr id="11" name="Google Shape;90;p12">
            <a:extLst>
              <a:ext uri="{FF2B5EF4-FFF2-40B4-BE49-F238E27FC236}">
                <a16:creationId xmlns:a16="http://schemas.microsoft.com/office/drawing/2014/main" id="{1D452E43-0B70-4D52-B3E1-9EA3E2F221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00" y="1327000"/>
            <a:ext cx="6286333" cy="39688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D1F9E00-996A-404F-8439-65E6C0860A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algn="r"/>
            <a:fld id="{072B0D2F-8A17-4463-9E27-895E097583ED}" type="slidenum">
              <a:rPr lang="fr-FR" sz="1200" smtClean="0">
                <a:solidFill>
                  <a:schemeClr val="tx1">
                    <a:tint val="75000"/>
                  </a:schemeClr>
                </a:solidFill>
              </a:rPr>
              <a:pPr algn="r"/>
              <a:t>6</a:t>
            </a:fld>
            <a:endParaRPr lang="fr-FR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5139667" y="1104633"/>
            <a:ext cx="6888800" cy="457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tr-TR">
                <a:solidFill>
                  <a:srgbClr val="E69138"/>
                </a:solidFill>
              </a:rPr>
              <a:t>Semptom başlangıç</a:t>
            </a:r>
            <a:r>
              <a:rPr lang="tr-TR"/>
              <a:t> tarihine göre</a:t>
            </a:r>
          </a:p>
          <a:p>
            <a:pPr lvl="1">
              <a:spcBef>
                <a:spcPts val="0"/>
              </a:spcBef>
            </a:pPr>
            <a:r>
              <a:rPr lang="tr-TR"/>
              <a:t>Salgının arkasındaki 1 inkübasyon dönemi</a:t>
            </a:r>
          </a:p>
          <a:p>
            <a:pPr lvl="1">
              <a:spcBef>
                <a:spcPts val="0"/>
              </a:spcBef>
            </a:pPr>
            <a:r>
              <a:rPr lang="tr-TR"/>
              <a:t>Geç bildirme = yapay düşüş</a:t>
            </a:r>
          </a:p>
          <a:p>
            <a:r>
              <a:rPr lang="tr-TR"/>
              <a:t>Bildirme tarihine göre</a:t>
            </a:r>
          </a:p>
          <a:p>
            <a:pPr lvl="1">
              <a:spcBef>
                <a:spcPts val="0"/>
              </a:spcBef>
            </a:pPr>
            <a:r>
              <a:rPr lang="tr-TR">
                <a:solidFill>
                  <a:srgbClr val="E69138"/>
                </a:solidFill>
              </a:rPr>
              <a:t>semptom başlangıcından</a:t>
            </a:r>
            <a:r>
              <a:rPr lang="tr-TR"/>
              <a:t> daha uzun gecikme</a:t>
            </a:r>
          </a:p>
          <a:p>
            <a:pPr lvl="1">
              <a:spcBef>
                <a:spcPts val="0"/>
              </a:spcBef>
            </a:pPr>
            <a:r>
              <a:rPr lang="tr-TR"/>
              <a:t>Bildirme sürecinin etkisi, ör. haftalık etkisi</a:t>
            </a:r>
          </a:p>
          <a:p>
            <a:r>
              <a:rPr lang="tr-TR">
                <a:solidFill>
                  <a:srgbClr val="E69138"/>
                </a:solidFill>
              </a:rPr>
              <a:t>Hastane başvurularına</a:t>
            </a:r>
            <a:r>
              <a:rPr lang="tr-TR"/>
              <a:t> / </a:t>
            </a:r>
            <a:r>
              <a:rPr lang="tr-TR">
                <a:solidFill>
                  <a:srgbClr val="E69138"/>
                </a:solidFill>
              </a:rPr>
              <a:t>ölümlere</a:t>
            </a:r>
            <a:r>
              <a:rPr lang="tr-TR"/>
              <a:t> göre</a:t>
            </a:r>
          </a:p>
          <a:p>
            <a:pPr lvl="1">
              <a:spcBef>
                <a:spcPts val="0"/>
              </a:spcBef>
            </a:pPr>
            <a:r>
              <a:rPr lang="tr-TR">
                <a:solidFill>
                  <a:srgbClr val="E69138"/>
                </a:solidFill>
              </a:rPr>
              <a:t>Bildirimden</a:t>
            </a:r>
            <a:r>
              <a:rPr lang="tr-TR"/>
              <a:t> daha uzun gecikme</a:t>
            </a:r>
          </a:p>
          <a:p>
            <a:pPr lvl="1">
              <a:spcBef>
                <a:spcPts val="0"/>
              </a:spcBef>
            </a:pPr>
            <a:r>
              <a:rPr lang="tr-TR"/>
              <a:t>Tüm popülasyonun kısmi görünüşü (yalnızca ağır vakalar)</a:t>
            </a:r>
          </a:p>
          <a:p>
            <a:r>
              <a:rPr lang="tr-TR"/>
              <a:t>Her durumda </a:t>
            </a:r>
            <a:r>
              <a:rPr lang="tr-TR">
                <a:solidFill>
                  <a:schemeClr val="dk2"/>
                </a:solidFill>
              </a:rPr>
              <a:t>raporlamadaki değişikliklerin etkisi </a:t>
            </a:r>
            <a:r>
              <a:rPr lang="tr-TR">
                <a:solidFill>
                  <a:srgbClr val="E69138"/>
                </a:solidFill>
              </a:rPr>
              <a:t>büyük olabilir</a:t>
            </a:r>
          </a:p>
          <a:p>
            <a:pPr marL="121917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tr-TR"/>
              <a:t>	</a:t>
            </a: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t="21820" r="2219"/>
          <a:stretch/>
        </p:blipFill>
        <p:spPr>
          <a:xfrm>
            <a:off x="278601" y="3247767"/>
            <a:ext cx="4603935" cy="24320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545" y="967600"/>
            <a:ext cx="2518399" cy="2736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0A4E2C42-28E4-4A1B-BB1C-C045F7977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Kullanılan veri kaynağının etkisi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4198033" y="1212700"/>
            <a:ext cx="7699600" cy="446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45818E"/>
              </a:buClr>
            </a:pPr>
            <a:r>
              <a:rPr lang="tr-TR">
                <a:solidFill>
                  <a:srgbClr val="45818E"/>
                </a:solidFill>
              </a:rPr>
              <a:t>Günlük artış oranı (</a:t>
            </a:r>
            <a:r>
              <a:rPr lang="tr-TR" i="1">
                <a:solidFill>
                  <a:srgbClr val="45818E"/>
                </a:solidFill>
              </a:rPr>
              <a:t>r</a:t>
            </a:r>
            <a:r>
              <a:rPr lang="tr-TR">
                <a:solidFill>
                  <a:srgbClr val="45818E"/>
                </a:solidFill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tr-TR"/>
              <a:t>Üstel artış/düşüş eğrisi</a:t>
            </a:r>
          </a:p>
          <a:p>
            <a:pPr lvl="1">
              <a:spcBef>
                <a:spcPts val="0"/>
              </a:spcBef>
              <a:buClr>
                <a:srgbClr val="E69138"/>
              </a:buClr>
            </a:pPr>
            <a:r>
              <a:rPr lang="tr-TR" i="1">
                <a:solidFill>
                  <a:srgbClr val="E69138"/>
                </a:solidFill>
              </a:rPr>
              <a:t>r</a:t>
            </a:r>
            <a:r>
              <a:rPr lang="tr-TR">
                <a:solidFill>
                  <a:srgbClr val="E69138"/>
                </a:solidFill>
              </a:rPr>
              <a:t> &gt; 0 = üstel artış ; </a:t>
            </a:r>
            <a:r>
              <a:rPr lang="tr-TR" i="1">
                <a:solidFill>
                  <a:srgbClr val="E69138"/>
                </a:solidFill>
              </a:rPr>
              <a:t>r</a:t>
            </a:r>
            <a:r>
              <a:rPr lang="tr-TR">
                <a:solidFill>
                  <a:srgbClr val="E69138"/>
                </a:solidFill>
              </a:rPr>
              <a:t> &lt; 0 = üstel düşüş</a:t>
            </a:r>
          </a:p>
          <a:p>
            <a:pPr lvl="1">
              <a:spcBef>
                <a:spcPts val="0"/>
              </a:spcBef>
            </a:pPr>
            <a:r>
              <a:rPr lang="tr-TR"/>
              <a:t>Yaklaşık olarak günlük nispi değişim:</a:t>
            </a:r>
          </a:p>
          <a:p>
            <a:pPr lvl="2">
              <a:spcBef>
                <a:spcPts val="0"/>
              </a:spcBef>
            </a:pPr>
            <a:r>
              <a:rPr lang="tr-TR" i="1"/>
              <a:t>r</a:t>
            </a:r>
            <a:r>
              <a:rPr lang="tr-TR"/>
              <a:t> = %0,1 ~ 10 günlük artış</a:t>
            </a:r>
          </a:p>
          <a:p>
            <a:pPr lvl="2">
              <a:spcBef>
                <a:spcPts val="0"/>
              </a:spcBef>
            </a:pPr>
            <a:r>
              <a:rPr lang="tr-TR" i="1"/>
              <a:t>r</a:t>
            </a:r>
            <a:r>
              <a:rPr lang="tr-TR"/>
              <a:t> = - 0,05 </a:t>
            </a:r>
            <a:r>
              <a:rPr lang="tr-TR">
                <a:solidFill>
                  <a:schemeClr val="dk2"/>
                </a:solidFill>
              </a:rPr>
              <a:t> ~ %5 günlük düşüş</a:t>
            </a:r>
          </a:p>
          <a:p>
            <a:pPr>
              <a:buClr>
                <a:srgbClr val="45818E"/>
              </a:buClr>
            </a:pPr>
            <a:r>
              <a:rPr lang="tr-TR">
                <a:solidFill>
                  <a:srgbClr val="45818E"/>
                </a:solidFill>
              </a:rPr>
              <a:t>İki katına çıkma / yarıya inme süresi</a:t>
            </a:r>
          </a:p>
          <a:p>
            <a:pPr lvl="1">
              <a:spcBef>
                <a:spcPts val="0"/>
              </a:spcBef>
              <a:buClr>
                <a:schemeClr val="dk2"/>
              </a:buClr>
            </a:pPr>
            <a:r>
              <a:rPr lang="tr-TR">
                <a:solidFill>
                  <a:schemeClr val="dk2"/>
                </a:solidFill>
              </a:rPr>
              <a:t>İnsidansın iki katına çıktığı / yarıya indiği gün sayısı</a:t>
            </a:r>
          </a:p>
          <a:p>
            <a:pPr>
              <a:buClr>
                <a:srgbClr val="45818E"/>
              </a:buClr>
            </a:pPr>
            <a:r>
              <a:rPr lang="tr-TR">
                <a:solidFill>
                  <a:srgbClr val="45818E"/>
                </a:solidFill>
              </a:rPr>
              <a:t>Üreme sayısı (</a:t>
            </a:r>
            <a:r>
              <a:rPr lang="tr-TR" i="1">
                <a:solidFill>
                  <a:srgbClr val="45818E"/>
                </a:solidFill>
              </a:rPr>
              <a:t>R</a:t>
            </a:r>
            <a:r>
              <a:rPr lang="tr-TR">
                <a:solidFill>
                  <a:srgbClr val="45818E"/>
                </a:solidFill>
              </a:rPr>
              <a:t>)</a:t>
            </a:r>
          </a:p>
          <a:p>
            <a:pPr lvl="1">
              <a:spcBef>
                <a:spcPts val="0"/>
              </a:spcBef>
              <a:buClr>
                <a:schemeClr val="dk2"/>
              </a:buClr>
            </a:pPr>
            <a:r>
              <a:rPr lang="tr-TR">
                <a:solidFill>
                  <a:schemeClr val="dk2"/>
                </a:solidFill>
              </a:rPr>
              <a:t>Enfekte vakaya göre sekonder vakaların sayısı</a:t>
            </a:r>
          </a:p>
          <a:p>
            <a:pPr lvl="1">
              <a:spcBef>
                <a:spcPts val="0"/>
              </a:spcBef>
              <a:buClr>
                <a:srgbClr val="E69138"/>
              </a:buClr>
            </a:pPr>
            <a:r>
              <a:rPr lang="tr-TR">
                <a:solidFill>
                  <a:srgbClr val="E69138"/>
                </a:solidFill>
              </a:rPr>
              <a:t>R &gt; 1= üstel artış ;  </a:t>
            </a:r>
            <a:r>
              <a:rPr lang="tr-TR" i="1">
                <a:solidFill>
                  <a:srgbClr val="E69138"/>
                </a:solidFill>
              </a:rPr>
              <a:t>R</a:t>
            </a:r>
            <a:r>
              <a:rPr lang="tr-TR">
                <a:solidFill>
                  <a:srgbClr val="E69138"/>
                </a:solidFill>
              </a:rPr>
              <a:t> &lt; 1 = üstel düşüş</a:t>
            </a:r>
          </a:p>
          <a:p>
            <a:pPr marL="121917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01" y="1294434"/>
            <a:ext cx="3591500" cy="37556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D460FE27-8744-49C2-9830-43E9893AD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Bulaşabilirliği tahmin etmek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89FC3A61-1260-4F23-B01E-78ABCD1986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algn="r"/>
            <a:fld id="{072B0D2F-8A17-4463-9E27-895E097583ED}" type="slidenum">
              <a:rPr lang="fr-FR" sz="1200" smtClean="0">
                <a:solidFill>
                  <a:schemeClr val="tx1">
                    <a:tint val="75000"/>
                  </a:schemeClr>
                </a:solidFill>
              </a:rPr>
              <a:pPr algn="r"/>
              <a:t>7</a:t>
            </a:fld>
            <a:endParaRPr lang="fr-F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4DAB41-1B41-44F0-8651-C92E89B8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800"/>
              <a:t>Üreme sayısı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801833-A7F8-4B27-A210-137059184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B6117-5974-4A4C-AE36-D8092BE0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BF034-A0A6-4F43-BF31-E5A6A6CA894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29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631504" y="1191520"/>
            <a:ext cx="8599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Bir dizin vakası tarafından oluşturulan ortalama sekonder vaka sayısı</a:t>
            </a: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1524000" y="277488"/>
            <a:ext cx="91440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Üreme sayısı 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B0D2F-8A17-4463-9E27-895E097583ED}" type="slidenum">
              <a:rPr lang="fr-FR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>
                <a:defRPr/>
              </a:pPr>
              <a:t>9</a:t>
            </a:fld>
            <a:endParaRPr lang="fr-F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7" name="Shape 2265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8" name="Shape 2266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9" name="Shape 2267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0" name="Shape 2268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1" name="Shape 2273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2" name="Shape 2274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3" name="Shape 2289"/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4" name="Shape 2290"/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5" name="Shape 2291"/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6" name="Shape 2292"/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7" name="Shape 2293"/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8" name="Shape 2294"/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9" name="Shape 2295"/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0" name="Shape 2296"/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1" name="Shape 2297"/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2" name="Shape 2298"/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3" name="Shape 2303"/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4" name="Shape 2304"/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5" name="Shape 2305"/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6" name="Shape 2306"/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7" name="Shape 2319"/>
          <p:cNvSpPr>
            <a:spLocks noChangeAspect="1"/>
          </p:cNvSpPr>
          <p:nvPr/>
        </p:nvSpPr>
        <p:spPr bwMode="auto">
          <a:xfrm>
            <a:off x="7237511" y="2274077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8" name="Shape 2320"/>
          <p:cNvSpPr>
            <a:spLocks noChangeAspect="1"/>
          </p:cNvSpPr>
          <p:nvPr/>
        </p:nvSpPr>
        <p:spPr bwMode="auto">
          <a:xfrm>
            <a:off x="7237511" y="2274077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9" name="Shape 2321"/>
          <p:cNvSpPr>
            <a:spLocks noChangeAspect="1"/>
          </p:cNvSpPr>
          <p:nvPr/>
        </p:nvSpPr>
        <p:spPr bwMode="auto">
          <a:xfrm>
            <a:off x="7011046" y="2309067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0" name="Shape 2322"/>
          <p:cNvSpPr>
            <a:spLocks noChangeAspect="1"/>
          </p:cNvSpPr>
          <p:nvPr/>
        </p:nvSpPr>
        <p:spPr bwMode="auto">
          <a:xfrm>
            <a:off x="7011046" y="2309067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1" name="Shape 2323"/>
          <p:cNvSpPr>
            <a:spLocks noChangeAspect="1"/>
          </p:cNvSpPr>
          <p:nvPr/>
        </p:nvSpPr>
        <p:spPr bwMode="auto">
          <a:xfrm>
            <a:off x="7237511" y="2062299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2" name="Shape 2324"/>
          <p:cNvSpPr>
            <a:spLocks noChangeAspect="1"/>
          </p:cNvSpPr>
          <p:nvPr/>
        </p:nvSpPr>
        <p:spPr bwMode="auto">
          <a:xfrm>
            <a:off x="7237511" y="2062299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3" name="Shape 2325"/>
          <p:cNvSpPr>
            <a:spLocks noChangeAspect="1"/>
          </p:cNvSpPr>
          <p:nvPr/>
        </p:nvSpPr>
        <p:spPr bwMode="auto">
          <a:xfrm>
            <a:off x="6895051" y="1927865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4" name="Shape 2326"/>
          <p:cNvSpPr>
            <a:spLocks noChangeAspect="1"/>
          </p:cNvSpPr>
          <p:nvPr/>
        </p:nvSpPr>
        <p:spPr bwMode="auto">
          <a:xfrm>
            <a:off x="6895051" y="1927865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5" name="Shape 2327"/>
          <p:cNvSpPr>
            <a:spLocks noChangeAspect="1"/>
          </p:cNvSpPr>
          <p:nvPr/>
        </p:nvSpPr>
        <p:spPr bwMode="auto">
          <a:xfrm>
            <a:off x="7095739" y="1894716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6" name="Shape 2328"/>
          <p:cNvSpPr>
            <a:spLocks noChangeAspect="1"/>
          </p:cNvSpPr>
          <p:nvPr/>
        </p:nvSpPr>
        <p:spPr bwMode="auto">
          <a:xfrm>
            <a:off x="7095739" y="1894716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7" name="Shape 2329"/>
          <p:cNvSpPr>
            <a:spLocks noChangeAspect="1"/>
          </p:cNvSpPr>
          <p:nvPr/>
        </p:nvSpPr>
        <p:spPr bwMode="auto">
          <a:xfrm>
            <a:off x="7233828" y="2520846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8" name="Shape 2330"/>
          <p:cNvSpPr>
            <a:spLocks noChangeAspect="1"/>
          </p:cNvSpPr>
          <p:nvPr/>
        </p:nvSpPr>
        <p:spPr bwMode="auto">
          <a:xfrm>
            <a:off x="7233828" y="2520846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9" name="Shape 2331"/>
          <p:cNvSpPr>
            <a:spLocks noChangeAspect="1"/>
          </p:cNvSpPr>
          <p:nvPr/>
        </p:nvSpPr>
        <p:spPr bwMode="auto">
          <a:xfrm>
            <a:off x="7449248" y="2158059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0" name="Shape 2332"/>
          <p:cNvSpPr>
            <a:spLocks noChangeAspect="1"/>
          </p:cNvSpPr>
          <p:nvPr/>
        </p:nvSpPr>
        <p:spPr bwMode="auto">
          <a:xfrm>
            <a:off x="7449248" y="2158059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1" name="Shape 2333"/>
          <p:cNvSpPr>
            <a:spLocks noChangeAspect="1"/>
          </p:cNvSpPr>
          <p:nvPr/>
        </p:nvSpPr>
        <p:spPr bwMode="auto">
          <a:xfrm>
            <a:off x="7027616" y="2113862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2" name="Shape 2334"/>
          <p:cNvSpPr>
            <a:spLocks noChangeAspect="1"/>
          </p:cNvSpPr>
          <p:nvPr/>
        </p:nvSpPr>
        <p:spPr bwMode="auto">
          <a:xfrm>
            <a:off x="7027616" y="2113862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3" name="Shape 2335"/>
          <p:cNvSpPr>
            <a:spLocks noChangeAspect="1"/>
          </p:cNvSpPr>
          <p:nvPr/>
        </p:nvSpPr>
        <p:spPr bwMode="auto">
          <a:xfrm>
            <a:off x="7366394" y="1870777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4" name="Shape 2336"/>
          <p:cNvSpPr>
            <a:spLocks noChangeAspect="1"/>
          </p:cNvSpPr>
          <p:nvPr/>
        </p:nvSpPr>
        <p:spPr bwMode="auto">
          <a:xfrm>
            <a:off x="7366394" y="1870777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5" name="Shape 2337"/>
          <p:cNvSpPr>
            <a:spLocks noChangeAspect="1"/>
          </p:cNvSpPr>
          <p:nvPr/>
        </p:nvSpPr>
        <p:spPr bwMode="auto">
          <a:xfrm>
            <a:off x="7513689" y="2380888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6" name="Shape 2338"/>
          <p:cNvSpPr>
            <a:spLocks noChangeAspect="1"/>
          </p:cNvSpPr>
          <p:nvPr/>
        </p:nvSpPr>
        <p:spPr bwMode="auto">
          <a:xfrm>
            <a:off x="7513689" y="2380888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7" name="Shape 2339"/>
          <p:cNvSpPr>
            <a:spLocks noChangeAspect="1"/>
          </p:cNvSpPr>
          <p:nvPr/>
        </p:nvSpPr>
        <p:spPr bwMode="auto">
          <a:xfrm>
            <a:off x="7637049" y="1966537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8" name="Shape 2340"/>
          <p:cNvSpPr>
            <a:spLocks noChangeAspect="1"/>
          </p:cNvSpPr>
          <p:nvPr/>
        </p:nvSpPr>
        <p:spPr bwMode="auto">
          <a:xfrm>
            <a:off x="7637049" y="1966537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9" name="Shape 2341"/>
          <p:cNvSpPr>
            <a:spLocks noChangeAspect="1"/>
          </p:cNvSpPr>
          <p:nvPr/>
        </p:nvSpPr>
        <p:spPr bwMode="auto">
          <a:xfrm>
            <a:off x="7007362" y="2587141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0" name="Shape 2342"/>
          <p:cNvSpPr>
            <a:spLocks noChangeAspect="1"/>
          </p:cNvSpPr>
          <p:nvPr/>
        </p:nvSpPr>
        <p:spPr bwMode="auto">
          <a:xfrm>
            <a:off x="7007362" y="2587141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1" name="Shape 2343"/>
          <p:cNvSpPr>
            <a:spLocks noChangeAspect="1"/>
          </p:cNvSpPr>
          <p:nvPr/>
        </p:nvSpPr>
        <p:spPr bwMode="auto">
          <a:xfrm>
            <a:off x="7386647" y="2587141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2" name="Shape 2344"/>
          <p:cNvSpPr>
            <a:spLocks noChangeAspect="1"/>
          </p:cNvSpPr>
          <p:nvPr/>
        </p:nvSpPr>
        <p:spPr bwMode="auto">
          <a:xfrm>
            <a:off x="7386647" y="2587141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3" name="Shape 2345"/>
          <p:cNvSpPr>
            <a:spLocks noChangeAspect="1"/>
          </p:cNvSpPr>
          <p:nvPr/>
        </p:nvSpPr>
        <p:spPr bwMode="auto">
          <a:xfrm>
            <a:off x="7729108" y="2229879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4" name="Shape 2346"/>
          <p:cNvSpPr>
            <a:spLocks noChangeAspect="1"/>
          </p:cNvSpPr>
          <p:nvPr/>
        </p:nvSpPr>
        <p:spPr bwMode="auto">
          <a:xfrm>
            <a:off x="7729108" y="2229879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5" name="Shape 2347"/>
          <p:cNvSpPr>
            <a:spLocks noChangeAspect="1"/>
          </p:cNvSpPr>
          <p:nvPr/>
        </p:nvSpPr>
        <p:spPr bwMode="auto">
          <a:xfrm>
            <a:off x="7753043" y="2463758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6" name="Shape 2348"/>
          <p:cNvSpPr>
            <a:spLocks noChangeAspect="1"/>
          </p:cNvSpPr>
          <p:nvPr/>
        </p:nvSpPr>
        <p:spPr bwMode="auto">
          <a:xfrm>
            <a:off x="7753043" y="2463758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7" name="Shape 2355"/>
          <p:cNvSpPr>
            <a:spLocks noChangeAspect="1"/>
          </p:cNvSpPr>
          <p:nvPr/>
        </p:nvSpPr>
        <p:spPr bwMode="auto">
          <a:xfrm>
            <a:off x="2073208" y="19278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8" name="Shape 2356"/>
          <p:cNvSpPr>
            <a:spLocks noChangeAspect="1"/>
          </p:cNvSpPr>
          <p:nvPr/>
        </p:nvSpPr>
        <p:spPr bwMode="auto">
          <a:xfrm>
            <a:off x="2073208" y="1927865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9" name="Shape 2379"/>
          <p:cNvSpPr>
            <a:spLocks noChangeAspect="1" noEditPoints="1"/>
          </p:cNvSpPr>
          <p:nvPr/>
        </p:nvSpPr>
        <p:spPr bwMode="auto">
          <a:xfrm>
            <a:off x="3293549" y="2137801"/>
            <a:ext cx="318525" cy="132592"/>
          </a:xfrm>
          <a:custGeom>
            <a:avLst/>
            <a:gdLst>
              <a:gd name="T0" fmla="*/ 0 w 173"/>
              <a:gd name="T1" fmla="*/ 28 h 72"/>
              <a:gd name="T2" fmla="*/ 136 w 173"/>
              <a:gd name="T3" fmla="*/ 28 h 72"/>
              <a:gd name="T4" fmla="*/ 136 w 173"/>
              <a:gd name="T5" fmla="*/ 46 h 72"/>
              <a:gd name="T6" fmla="*/ 0 w 173"/>
              <a:gd name="T7" fmla="*/ 46 h 72"/>
              <a:gd name="T8" fmla="*/ 0 w 173"/>
              <a:gd name="T9" fmla="*/ 28 h 72"/>
              <a:gd name="T10" fmla="*/ 136 w 173"/>
              <a:gd name="T11" fmla="*/ 37 h 72"/>
              <a:gd name="T12" fmla="*/ 101 w 173"/>
              <a:gd name="T13" fmla="*/ 0 h 72"/>
              <a:gd name="T14" fmla="*/ 173 w 173"/>
              <a:gd name="T15" fmla="*/ 37 h 72"/>
              <a:gd name="T16" fmla="*/ 101 w 173"/>
              <a:gd name="T17" fmla="*/ 72 h 72"/>
              <a:gd name="T18" fmla="*/ 136 w 173"/>
              <a:gd name="T19" fmla="*/ 3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6" y="28"/>
                </a:lnTo>
                <a:lnTo>
                  <a:pt x="136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6" y="37"/>
                </a:moveTo>
                <a:lnTo>
                  <a:pt x="101" y="0"/>
                </a:lnTo>
                <a:lnTo>
                  <a:pt x="173" y="37"/>
                </a:lnTo>
                <a:lnTo>
                  <a:pt x="101" y="72"/>
                </a:lnTo>
                <a:lnTo>
                  <a:pt x="136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0" name="Shape 2388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1" name="Shape 2389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2" name="Shape 2390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3" name="Shape 2391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4" name="Shape 2396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5" name="Shape 2397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6" name="Shape 2418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7" name="Shape 2419"/>
          <p:cNvSpPr>
            <a:spLocks noChangeAspect="1"/>
          </p:cNvSpPr>
          <p:nvPr/>
        </p:nvSpPr>
        <p:spPr bwMode="auto">
          <a:xfrm>
            <a:off x="3659208" y="1927864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8" name="Shape 2420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9" name="Shape 2421"/>
          <p:cNvSpPr>
            <a:spLocks noChangeAspect="1"/>
          </p:cNvSpPr>
          <p:nvPr/>
        </p:nvSpPr>
        <p:spPr bwMode="auto">
          <a:xfrm>
            <a:off x="3858058" y="1898400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0" name="Shape 2426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1" name="Shape 2427"/>
          <p:cNvSpPr>
            <a:spLocks noChangeAspect="1"/>
          </p:cNvSpPr>
          <p:nvPr/>
        </p:nvSpPr>
        <p:spPr bwMode="auto">
          <a:xfrm>
            <a:off x="3786251" y="2117544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2" name="Shape 2442"/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3" name="Shape 2443"/>
          <p:cNvSpPr>
            <a:spLocks noChangeAspect="1"/>
          </p:cNvSpPr>
          <p:nvPr/>
        </p:nvSpPr>
        <p:spPr bwMode="auto">
          <a:xfrm>
            <a:off x="5628458" y="2274077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4" name="Shape 2444"/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5" name="Shape 2445"/>
          <p:cNvSpPr>
            <a:spLocks noChangeAspect="1"/>
          </p:cNvSpPr>
          <p:nvPr/>
        </p:nvSpPr>
        <p:spPr bwMode="auto">
          <a:xfrm>
            <a:off x="5401992" y="2309067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6" name="Shape 2446"/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7" name="Shape 2447"/>
          <p:cNvSpPr>
            <a:spLocks noChangeAspect="1"/>
          </p:cNvSpPr>
          <p:nvPr/>
        </p:nvSpPr>
        <p:spPr bwMode="auto">
          <a:xfrm>
            <a:off x="5628458" y="2065981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8" name="Shape 2448"/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9" name="Shape 2449"/>
          <p:cNvSpPr>
            <a:spLocks noChangeAspect="1"/>
          </p:cNvSpPr>
          <p:nvPr/>
        </p:nvSpPr>
        <p:spPr bwMode="auto">
          <a:xfrm>
            <a:off x="5289681" y="1927865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0" name="Shape 2450"/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1" name="Shape 2451"/>
          <p:cNvSpPr>
            <a:spLocks noChangeAspect="1"/>
          </p:cNvSpPr>
          <p:nvPr/>
        </p:nvSpPr>
        <p:spPr bwMode="auto">
          <a:xfrm>
            <a:off x="5488529" y="1894716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2" name="Shape 2456"/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3" name="Shape 2457"/>
          <p:cNvSpPr>
            <a:spLocks noChangeAspect="1"/>
          </p:cNvSpPr>
          <p:nvPr/>
        </p:nvSpPr>
        <p:spPr bwMode="auto">
          <a:xfrm>
            <a:off x="5416723" y="2113862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4" name="Shape 2458"/>
          <p:cNvSpPr>
            <a:spLocks noChangeAspect="1"/>
          </p:cNvSpPr>
          <p:nvPr/>
        </p:nvSpPr>
        <p:spPr bwMode="auto">
          <a:xfrm>
            <a:off x="5759182" y="1870777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5" name="Shape 2089"/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6" name="Shape 2102"/>
          <p:cNvSpPr>
            <a:spLocks noChangeAspect="1"/>
          </p:cNvSpPr>
          <p:nvPr/>
        </p:nvSpPr>
        <p:spPr bwMode="auto">
          <a:xfrm>
            <a:off x="5628157" y="2274059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7" name="Shape 2103"/>
          <p:cNvSpPr>
            <a:spLocks noChangeAspect="1"/>
          </p:cNvSpPr>
          <p:nvPr/>
        </p:nvSpPr>
        <p:spPr bwMode="auto">
          <a:xfrm>
            <a:off x="5628157" y="2274059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8" name="Shape 2104"/>
          <p:cNvSpPr>
            <a:spLocks noChangeAspect="1"/>
          </p:cNvSpPr>
          <p:nvPr/>
        </p:nvSpPr>
        <p:spPr bwMode="auto">
          <a:xfrm>
            <a:off x="5401407" y="2309067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9" name="Shape 2105"/>
          <p:cNvSpPr>
            <a:spLocks noChangeAspect="1"/>
          </p:cNvSpPr>
          <p:nvPr/>
        </p:nvSpPr>
        <p:spPr bwMode="auto">
          <a:xfrm>
            <a:off x="5401407" y="2309067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0" name="Shape 2106"/>
          <p:cNvSpPr>
            <a:spLocks noChangeAspect="1"/>
          </p:cNvSpPr>
          <p:nvPr/>
        </p:nvSpPr>
        <p:spPr bwMode="auto">
          <a:xfrm>
            <a:off x="5628157" y="2065416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1" name="Shape 2107"/>
          <p:cNvSpPr>
            <a:spLocks noChangeAspect="1"/>
          </p:cNvSpPr>
          <p:nvPr/>
        </p:nvSpPr>
        <p:spPr bwMode="auto">
          <a:xfrm>
            <a:off x="5628157" y="2065416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2" name="Shape 2108"/>
          <p:cNvSpPr>
            <a:spLocks noChangeAspect="1"/>
          </p:cNvSpPr>
          <p:nvPr/>
        </p:nvSpPr>
        <p:spPr bwMode="auto">
          <a:xfrm>
            <a:off x="5289431" y="1928188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3" name="Shape 2109"/>
          <p:cNvSpPr>
            <a:spLocks noChangeAspect="1"/>
          </p:cNvSpPr>
          <p:nvPr/>
        </p:nvSpPr>
        <p:spPr bwMode="auto">
          <a:xfrm>
            <a:off x="5289431" y="1928188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4" name="Shape 2110"/>
          <p:cNvSpPr>
            <a:spLocks noChangeAspect="1"/>
          </p:cNvSpPr>
          <p:nvPr/>
        </p:nvSpPr>
        <p:spPr bwMode="auto">
          <a:xfrm>
            <a:off x="5488188" y="1894581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5" name="Shape 2111"/>
          <p:cNvSpPr>
            <a:spLocks noChangeAspect="1"/>
          </p:cNvSpPr>
          <p:nvPr/>
        </p:nvSpPr>
        <p:spPr bwMode="auto">
          <a:xfrm>
            <a:off x="5488188" y="1894581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6" name="Shape 2116"/>
          <p:cNvSpPr>
            <a:spLocks noChangeAspect="1"/>
          </p:cNvSpPr>
          <p:nvPr/>
        </p:nvSpPr>
        <p:spPr bwMode="auto">
          <a:xfrm>
            <a:off x="5416804" y="2114427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7" name="Shape 2117"/>
          <p:cNvSpPr>
            <a:spLocks noChangeAspect="1"/>
          </p:cNvSpPr>
          <p:nvPr/>
        </p:nvSpPr>
        <p:spPr bwMode="auto">
          <a:xfrm>
            <a:off x="5416804" y="2114427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8" name="Shape 2118"/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9" name="Shape 2119"/>
          <p:cNvSpPr>
            <a:spLocks noChangeAspect="1"/>
          </p:cNvSpPr>
          <p:nvPr/>
        </p:nvSpPr>
        <p:spPr bwMode="auto">
          <a:xfrm>
            <a:off x="5759729" y="1870777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0" name="Shape 2132"/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1" name="Shape 2133"/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2" name="Shape 2134"/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3" name="Shape 2135"/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4" name="Shape 2136"/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5" name="Shape 2137"/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6" name="Shape 2138"/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7" name="Shape 2139"/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8" name="Shape 2140"/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9" name="Shape 2141"/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0" name="Shape 2142"/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1" name="Shape 2143"/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2" name="Shape 2144"/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3" name="Shape 2145"/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4" name="Shape 2146"/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5" name="Shape 2147"/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6" name="Shape 2148"/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7" name="Shape 2149"/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8" name="Shape 2150"/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9" name="Shape 2151"/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0" name="Shape 2152"/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1" name="Shape 2153"/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2" name="Shape 2154"/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3" name="Shape 2155"/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4" name="Shape 2156"/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5" name="Shape 2157"/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6" name="Shape 2158"/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7" name="Shape 2159"/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8" name="Shape 2160"/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9" name="Shape 2161"/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0" name="Shape 2162"/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1" name="Shape 2163"/>
          <p:cNvSpPr>
            <a:spLocks noChangeAspect="1"/>
          </p:cNvSpPr>
          <p:nvPr/>
        </p:nvSpPr>
        <p:spPr bwMode="auto">
          <a:xfrm>
            <a:off x="7238132" y="2274059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2" name="Shape 2164"/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3" name="Shape 2165"/>
          <p:cNvSpPr>
            <a:spLocks noChangeAspect="1"/>
          </p:cNvSpPr>
          <p:nvPr/>
        </p:nvSpPr>
        <p:spPr bwMode="auto">
          <a:xfrm>
            <a:off x="7011380" y="2309067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4" name="Shape 2166"/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5" name="Shape 2167"/>
          <p:cNvSpPr>
            <a:spLocks noChangeAspect="1"/>
          </p:cNvSpPr>
          <p:nvPr/>
        </p:nvSpPr>
        <p:spPr bwMode="auto">
          <a:xfrm>
            <a:off x="7238132" y="2062616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6" name="Shape 2168"/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7" name="Shape 2169"/>
          <p:cNvSpPr>
            <a:spLocks noChangeAspect="1"/>
          </p:cNvSpPr>
          <p:nvPr/>
        </p:nvSpPr>
        <p:spPr bwMode="auto">
          <a:xfrm>
            <a:off x="6895206" y="1928188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8" name="Shape 2170"/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9" name="Shape 2171"/>
          <p:cNvSpPr>
            <a:spLocks noChangeAspect="1"/>
          </p:cNvSpPr>
          <p:nvPr/>
        </p:nvSpPr>
        <p:spPr bwMode="auto">
          <a:xfrm>
            <a:off x="7095362" y="1894581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0" name="Shape 2172"/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1" name="Shape 2173"/>
          <p:cNvSpPr>
            <a:spLocks noChangeAspect="1"/>
          </p:cNvSpPr>
          <p:nvPr/>
        </p:nvSpPr>
        <p:spPr bwMode="auto">
          <a:xfrm>
            <a:off x="7233933" y="2520510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2" name="Shape 2174"/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3" name="Shape 2175"/>
          <p:cNvSpPr>
            <a:spLocks noChangeAspect="1"/>
          </p:cNvSpPr>
          <p:nvPr/>
        </p:nvSpPr>
        <p:spPr bwMode="auto">
          <a:xfrm>
            <a:off x="7449485" y="2157836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4" name="Shape 2176"/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5" name="Shape 2177"/>
          <p:cNvSpPr>
            <a:spLocks noChangeAspect="1"/>
          </p:cNvSpPr>
          <p:nvPr/>
        </p:nvSpPr>
        <p:spPr bwMode="auto">
          <a:xfrm>
            <a:off x="7028178" y="2114427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6" name="Shape 2178"/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7" name="Shape 2179"/>
          <p:cNvSpPr>
            <a:spLocks noChangeAspect="1"/>
          </p:cNvSpPr>
          <p:nvPr/>
        </p:nvSpPr>
        <p:spPr bwMode="auto">
          <a:xfrm>
            <a:off x="7366904" y="1870777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8" name="Shape 2180"/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9" name="Shape 2181"/>
          <p:cNvSpPr>
            <a:spLocks noChangeAspect="1"/>
          </p:cNvSpPr>
          <p:nvPr/>
        </p:nvSpPr>
        <p:spPr bwMode="auto">
          <a:xfrm>
            <a:off x="7513872" y="2380481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0" name="Shape 2182"/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1" name="Shape 2183"/>
          <p:cNvSpPr>
            <a:spLocks noChangeAspect="1"/>
          </p:cNvSpPr>
          <p:nvPr/>
        </p:nvSpPr>
        <p:spPr bwMode="auto">
          <a:xfrm>
            <a:off x="7637046" y="1965996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2" name="Shape 2184"/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3" name="Shape 2185"/>
          <p:cNvSpPr>
            <a:spLocks noChangeAspect="1"/>
          </p:cNvSpPr>
          <p:nvPr/>
        </p:nvSpPr>
        <p:spPr bwMode="auto">
          <a:xfrm>
            <a:off x="7007181" y="2587723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4" name="Shape 2186"/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5" name="Shape 2187"/>
          <p:cNvSpPr>
            <a:spLocks noChangeAspect="1"/>
          </p:cNvSpPr>
          <p:nvPr/>
        </p:nvSpPr>
        <p:spPr bwMode="auto">
          <a:xfrm>
            <a:off x="7386499" y="2587723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6" name="Shape 2188"/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7" name="Shape 2189"/>
          <p:cNvSpPr>
            <a:spLocks noChangeAspect="1"/>
          </p:cNvSpPr>
          <p:nvPr/>
        </p:nvSpPr>
        <p:spPr bwMode="auto">
          <a:xfrm>
            <a:off x="7729426" y="2229251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8" name="Shape 2190"/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9" name="Shape 2191"/>
          <p:cNvSpPr>
            <a:spLocks noChangeAspect="1"/>
          </p:cNvSpPr>
          <p:nvPr/>
        </p:nvSpPr>
        <p:spPr bwMode="auto">
          <a:xfrm>
            <a:off x="7753219" y="2463099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0" name="Shape 2198"/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1" name="Shape 2199"/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2" name="Shape 2228"/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3" name="Shape 2229"/>
          <p:cNvSpPr>
            <a:spLocks noChangeAspect="1"/>
          </p:cNvSpPr>
          <p:nvPr/>
        </p:nvSpPr>
        <p:spPr bwMode="auto">
          <a:xfrm>
            <a:off x="2073207" y="1928188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4" name="Shape 2253"/>
          <p:cNvSpPr>
            <a:spLocks noChangeAspect="1" noEditPoints="1"/>
          </p:cNvSpPr>
          <p:nvPr/>
        </p:nvSpPr>
        <p:spPr bwMode="auto">
          <a:xfrm>
            <a:off x="4895774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5" name="Shape 2254"/>
          <p:cNvSpPr>
            <a:spLocks noChangeAspect="1" noEditPoints="1"/>
          </p:cNvSpPr>
          <p:nvPr/>
        </p:nvSpPr>
        <p:spPr bwMode="auto">
          <a:xfrm>
            <a:off x="6518050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7" name="Rectangle 2256"/>
          <p:cNvSpPr>
            <a:spLocks noChangeAspect="1" noChangeArrowheads="1"/>
          </p:cNvSpPr>
          <p:nvPr/>
        </p:nvSpPr>
        <p:spPr bwMode="auto">
          <a:xfrm>
            <a:off x="3683733" y="3302333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 </a:t>
            </a:r>
            <a:r>
              <a:rPr lang="tr-TR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 2</a:t>
            </a:r>
          </a:p>
        </p:txBody>
      </p:sp>
      <p:sp>
        <p:nvSpPr>
          <p:cNvPr id="1088" name="Rectangle 2257"/>
          <p:cNvSpPr>
            <a:spLocks noChangeAspect="1" noChangeArrowheads="1"/>
          </p:cNvSpPr>
          <p:nvPr/>
        </p:nvSpPr>
        <p:spPr bwMode="auto">
          <a:xfrm>
            <a:off x="5303913" y="3312135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 </a:t>
            </a:r>
            <a:r>
              <a:rPr lang="tr-TR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4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 3</a:t>
            </a:r>
          </a:p>
        </p:txBody>
      </p:sp>
      <p:sp>
        <p:nvSpPr>
          <p:cNvPr id="1089" name="Rectangle 2258"/>
          <p:cNvSpPr>
            <a:spLocks noChangeAspect="1" noChangeArrowheads="1"/>
          </p:cNvSpPr>
          <p:nvPr/>
        </p:nvSpPr>
        <p:spPr bwMode="auto">
          <a:xfrm>
            <a:off x="6924093" y="3312135"/>
            <a:ext cx="87363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 </a:t>
            </a:r>
            <a:r>
              <a:rPr lang="tr-TR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8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 4</a:t>
            </a:r>
          </a:p>
        </p:txBody>
      </p:sp>
      <p:sp>
        <p:nvSpPr>
          <p:cNvPr id="1090" name="Shape 2254"/>
          <p:cNvSpPr>
            <a:spLocks noChangeAspect="1" noEditPoints="1"/>
          </p:cNvSpPr>
          <p:nvPr/>
        </p:nvSpPr>
        <p:spPr bwMode="auto">
          <a:xfrm>
            <a:off x="8128514" y="2138232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1" name="Rectangle 2258"/>
          <p:cNvSpPr>
            <a:spLocks noChangeAspect="1" noChangeArrowheads="1"/>
          </p:cNvSpPr>
          <p:nvPr/>
        </p:nvSpPr>
        <p:spPr bwMode="auto">
          <a:xfrm>
            <a:off x="8544273" y="3321474"/>
            <a:ext cx="100508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 </a:t>
            </a:r>
            <a:r>
              <a:rPr lang="tr-TR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16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 5</a:t>
            </a:r>
          </a:p>
        </p:txBody>
      </p:sp>
      <p:sp>
        <p:nvSpPr>
          <p:cNvPr id="1092" name="Shape 2319"/>
          <p:cNvSpPr>
            <a:spLocks noChangeAspect="1"/>
          </p:cNvSpPr>
          <p:nvPr/>
        </p:nvSpPr>
        <p:spPr bwMode="auto">
          <a:xfrm>
            <a:off x="8847686" y="2274076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3" name="Shape 2320"/>
          <p:cNvSpPr>
            <a:spLocks noChangeAspect="1"/>
          </p:cNvSpPr>
          <p:nvPr/>
        </p:nvSpPr>
        <p:spPr bwMode="auto">
          <a:xfrm>
            <a:off x="8847686" y="2274076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4" name="Shape 2321"/>
          <p:cNvSpPr>
            <a:spLocks noChangeAspect="1"/>
          </p:cNvSpPr>
          <p:nvPr/>
        </p:nvSpPr>
        <p:spPr bwMode="auto">
          <a:xfrm>
            <a:off x="8621221" y="2309066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5" name="Shape 2322"/>
          <p:cNvSpPr>
            <a:spLocks noChangeAspect="1"/>
          </p:cNvSpPr>
          <p:nvPr/>
        </p:nvSpPr>
        <p:spPr bwMode="auto">
          <a:xfrm>
            <a:off x="8621221" y="2309066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6" name="Shape 2323"/>
          <p:cNvSpPr>
            <a:spLocks noChangeAspect="1"/>
          </p:cNvSpPr>
          <p:nvPr/>
        </p:nvSpPr>
        <p:spPr bwMode="auto">
          <a:xfrm>
            <a:off x="8847686" y="2062298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7" name="Shape 2324"/>
          <p:cNvSpPr>
            <a:spLocks noChangeAspect="1"/>
          </p:cNvSpPr>
          <p:nvPr/>
        </p:nvSpPr>
        <p:spPr bwMode="auto">
          <a:xfrm>
            <a:off x="8847686" y="2062298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8" name="Shape 2325"/>
          <p:cNvSpPr>
            <a:spLocks noChangeAspect="1"/>
          </p:cNvSpPr>
          <p:nvPr/>
        </p:nvSpPr>
        <p:spPr bwMode="auto">
          <a:xfrm>
            <a:off x="8505226" y="1927864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9" name="Shape 2326"/>
          <p:cNvSpPr>
            <a:spLocks noChangeAspect="1"/>
          </p:cNvSpPr>
          <p:nvPr/>
        </p:nvSpPr>
        <p:spPr bwMode="auto">
          <a:xfrm>
            <a:off x="8505226" y="1927864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0" name="Shape 2327"/>
          <p:cNvSpPr>
            <a:spLocks noChangeAspect="1"/>
          </p:cNvSpPr>
          <p:nvPr/>
        </p:nvSpPr>
        <p:spPr bwMode="auto">
          <a:xfrm>
            <a:off x="8705914" y="1894715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1" name="Shape 2328"/>
          <p:cNvSpPr>
            <a:spLocks noChangeAspect="1"/>
          </p:cNvSpPr>
          <p:nvPr/>
        </p:nvSpPr>
        <p:spPr bwMode="auto">
          <a:xfrm>
            <a:off x="8705914" y="1894715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2" name="Shape 2329"/>
          <p:cNvSpPr>
            <a:spLocks noChangeAspect="1"/>
          </p:cNvSpPr>
          <p:nvPr/>
        </p:nvSpPr>
        <p:spPr bwMode="auto">
          <a:xfrm>
            <a:off x="8844003" y="2520845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3" name="Shape 2330"/>
          <p:cNvSpPr>
            <a:spLocks noChangeAspect="1"/>
          </p:cNvSpPr>
          <p:nvPr/>
        </p:nvSpPr>
        <p:spPr bwMode="auto">
          <a:xfrm>
            <a:off x="8844003" y="2520845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4" name="Shape 2331"/>
          <p:cNvSpPr>
            <a:spLocks noChangeAspect="1"/>
          </p:cNvSpPr>
          <p:nvPr/>
        </p:nvSpPr>
        <p:spPr bwMode="auto">
          <a:xfrm>
            <a:off x="9059423" y="2158058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5" name="Shape 2332"/>
          <p:cNvSpPr>
            <a:spLocks noChangeAspect="1"/>
          </p:cNvSpPr>
          <p:nvPr/>
        </p:nvSpPr>
        <p:spPr bwMode="auto">
          <a:xfrm>
            <a:off x="9059423" y="2158058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6" name="Shape 2333"/>
          <p:cNvSpPr>
            <a:spLocks noChangeAspect="1"/>
          </p:cNvSpPr>
          <p:nvPr/>
        </p:nvSpPr>
        <p:spPr bwMode="auto">
          <a:xfrm>
            <a:off x="8637791" y="2113861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7" name="Shape 2334"/>
          <p:cNvSpPr>
            <a:spLocks noChangeAspect="1"/>
          </p:cNvSpPr>
          <p:nvPr/>
        </p:nvSpPr>
        <p:spPr bwMode="auto">
          <a:xfrm>
            <a:off x="8637791" y="2113861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8" name="Shape 2335"/>
          <p:cNvSpPr>
            <a:spLocks noChangeAspect="1"/>
          </p:cNvSpPr>
          <p:nvPr/>
        </p:nvSpPr>
        <p:spPr bwMode="auto">
          <a:xfrm>
            <a:off x="8976569" y="1870776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9" name="Shape 2336"/>
          <p:cNvSpPr>
            <a:spLocks noChangeAspect="1"/>
          </p:cNvSpPr>
          <p:nvPr/>
        </p:nvSpPr>
        <p:spPr bwMode="auto">
          <a:xfrm>
            <a:off x="8976569" y="1870776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0" name="Shape 2337"/>
          <p:cNvSpPr>
            <a:spLocks noChangeAspect="1"/>
          </p:cNvSpPr>
          <p:nvPr/>
        </p:nvSpPr>
        <p:spPr bwMode="auto">
          <a:xfrm>
            <a:off x="9123864" y="2380887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1" name="Shape 2338"/>
          <p:cNvSpPr>
            <a:spLocks noChangeAspect="1"/>
          </p:cNvSpPr>
          <p:nvPr/>
        </p:nvSpPr>
        <p:spPr bwMode="auto">
          <a:xfrm>
            <a:off x="9123864" y="2380887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2" name="Shape 2339"/>
          <p:cNvSpPr>
            <a:spLocks noChangeAspect="1"/>
          </p:cNvSpPr>
          <p:nvPr/>
        </p:nvSpPr>
        <p:spPr bwMode="auto">
          <a:xfrm>
            <a:off x="9247224" y="1966536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3" name="Shape 2340"/>
          <p:cNvSpPr>
            <a:spLocks noChangeAspect="1"/>
          </p:cNvSpPr>
          <p:nvPr/>
        </p:nvSpPr>
        <p:spPr bwMode="auto">
          <a:xfrm>
            <a:off x="9247224" y="1966536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4" name="Shape 2341"/>
          <p:cNvSpPr>
            <a:spLocks noChangeAspect="1"/>
          </p:cNvSpPr>
          <p:nvPr/>
        </p:nvSpPr>
        <p:spPr bwMode="auto">
          <a:xfrm>
            <a:off x="8617537" y="2587140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5" name="Shape 2342"/>
          <p:cNvSpPr>
            <a:spLocks noChangeAspect="1"/>
          </p:cNvSpPr>
          <p:nvPr/>
        </p:nvSpPr>
        <p:spPr bwMode="auto">
          <a:xfrm>
            <a:off x="8617537" y="2587140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6" name="Shape 2343"/>
          <p:cNvSpPr>
            <a:spLocks noChangeAspect="1"/>
          </p:cNvSpPr>
          <p:nvPr/>
        </p:nvSpPr>
        <p:spPr bwMode="auto">
          <a:xfrm>
            <a:off x="8996822" y="2587140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7" name="Shape 2344"/>
          <p:cNvSpPr>
            <a:spLocks noChangeAspect="1"/>
          </p:cNvSpPr>
          <p:nvPr/>
        </p:nvSpPr>
        <p:spPr bwMode="auto">
          <a:xfrm>
            <a:off x="8996822" y="2587140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8" name="Shape 2345"/>
          <p:cNvSpPr>
            <a:spLocks noChangeAspect="1"/>
          </p:cNvSpPr>
          <p:nvPr/>
        </p:nvSpPr>
        <p:spPr bwMode="auto">
          <a:xfrm>
            <a:off x="9339283" y="2229878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9" name="Shape 2346"/>
          <p:cNvSpPr>
            <a:spLocks noChangeAspect="1"/>
          </p:cNvSpPr>
          <p:nvPr/>
        </p:nvSpPr>
        <p:spPr bwMode="auto">
          <a:xfrm>
            <a:off x="9339283" y="2229878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0" name="Shape 2347"/>
          <p:cNvSpPr>
            <a:spLocks noChangeAspect="1"/>
          </p:cNvSpPr>
          <p:nvPr/>
        </p:nvSpPr>
        <p:spPr bwMode="auto">
          <a:xfrm>
            <a:off x="9363218" y="2463757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1" name="Shape 2348"/>
          <p:cNvSpPr>
            <a:spLocks noChangeAspect="1"/>
          </p:cNvSpPr>
          <p:nvPr/>
        </p:nvSpPr>
        <p:spPr bwMode="auto">
          <a:xfrm>
            <a:off x="9363218" y="2463757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2" name="Shape 2132"/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3" name="Shape 2133"/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4" name="Shape 2134"/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5" name="Shape 2135"/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6" name="Shape 2136"/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7" name="Shape 2137"/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8" name="Shape 2138"/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9" name="Shape 2139"/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0" name="Shape 2140"/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1" name="Shape 2141"/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2" name="Shape 2142"/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3" name="Shape 2143"/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4" name="Shape 2144"/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5" name="Shape 2145"/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6" name="Shape 2146"/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7" name="Shape 2147"/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8" name="Shape 2148"/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9" name="Shape 2149"/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0" name="Shape 2150"/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1" name="Shape 2151"/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2" name="Shape 2152"/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3" name="Shape 2153"/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4" name="Shape 2154"/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5" name="Shape 2155"/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6" name="Shape 2156"/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7" name="Shape 2157"/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8" name="Shape 2158"/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9" name="Shape 2159"/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0" name="Shape 2160"/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1" name="Shape 2161"/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2" name="Shape 2162"/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3" name="Shape 2163"/>
          <p:cNvSpPr>
            <a:spLocks noChangeAspect="1"/>
          </p:cNvSpPr>
          <p:nvPr/>
        </p:nvSpPr>
        <p:spPr bwMode="auto">
          <a:xfrm>
            <a:off x="8848307" y="2274058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4" name="Shape 2164"/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5" name="Shape 2165"/>
          <p:cNvSpPr>
            <a:spLocks noChangeAspect="1"/>
          </p:cNvSpPr>
          <p:nvPr/>
        </p:nvSpPr>
        <p:spPr bwMode="auto">
          <a:xfrm>
            <a:off x="8621555" y="2309066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6" name="Shape 2166"/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7" name="Shape 2167"/>
          <p:cNvSpPr>
            <a:spLocks noChangeAspect="1"/>
          </p:cNvSpPr>
          <p:nvPr/>
        </p:nvSpPr>
        <p:spPr bwMode="auto">
          <a:xfrm>
            <a:off x="8848307" y="2062615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8" name="Shape 2168"/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9" name="Shape 2169"/>
          <p:cNvSpPr>
            <a:spLocks noChangeAspect="1"/>
          </p:cNvSpPr>
          <p:nvPr/>
        </p:nvSpPr>
        <p:spPr bwMode="auto">
          <a:xfrm>
            <a:off x="8505381" y="1928187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0" name="Shape 2170"/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1" name="Shape 2171"/>
          <p:cNvSpPr>
            <a:spLocks noChangeAspect="1"/>
          </p:cNvSpPr>
          <p:nvPr/>
        </p:nvSpPr>
        <p:spPr bwMode="auto">
          <a:xfrm>
            <a:off x="8705537" y="1894580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2" name="Shape 2172"/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3" name="Shape 2173"/>
          <p:cNvSpPr>
            <a:spLocks noChangeAspect="1"/>
          </p:cNvSpPr>
          <p:nvPr/>
        </p:nvSpPr>
        <p:spPr bwMode="auto">
          <a:xfrm>
            <a:off x="8844108" y="2520509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4" name="Shape 2174"/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5" name="Shape 2175"/>
          <p:cNvSpPr>
            <a:spLocks noChangeAspect="1"/>
          </p:cNvSpPr>
          <p:nvPr/>
        </p:nvSpPr>
        <p:spPr bwMode="auto">
          <a:xfrm>
            <a:off x="9059660" y="2157835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6" name="Shape 2176"/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7" name="Shape 2177"/>
          <p:cNvSpPr>
            <a:spLocks noChangeAspect="1"/>
          </p:cNvSpPr>
          <p:nvPr/>
        </p:nvSpPr>
        <p:spPr bwMode="auto">
          <a:xfrm>
            <a:off x="8638353" y="2114426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8" name="Shape 2179"/>
          <p:cNvSpPr>
            <a:spLocks noChangeAspect="1"/>
          </p:cNvSpPr>
          <p:nvPr/>
        </p:nvSpPr>
        <p:spPr bwMode="auto">
          <a:xfrm>
            <a:off x="8977079" y="1870776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69" name="Shape 2180"/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0" name="Shape 2181"/>
          <p:cNvSpPr>
            <a:spLocks noChangeAspect="1"/>
          </p:cNvSpPr>
          <p:nvPr/>
        </p:nvSpPr>
        <p:spPr bwMode="auto">
          <a:xfrm>
            <a:off x="9124047" y="2380480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1" name="Shape 2182"/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2" name="Shape 2183"/>
          <p:cNvSpPr>
            <a:spLocks noChangeAspect="1"/>
          </p:cNvSpPr>
          <p:nvPr/>
        </p:nvSpPr>
        <p:spPr bwMode="auto">
          <a:xfrm>
            <a:off x="9247221" y="1965995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3" name="Shape 2184"/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4" name="Shape 2185"/>
          <p:cNvSpPr>
            <a:spLocks noChangeAspect="1"/>
          </p:cNvSpPr>
          <p:nvPr/>
        </p:nvSpPr>
        <p:spPr bwMode="auto">
          <a:xfrm>
            <a:off x="8617356" y="2587722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5" name="Shape 2186"/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6" name="Shape 2187"/>
          <p:cNvSpPr>
            <a:spLocks noChangeAspect="1"/>
          </p:cNvSpPr>
          <p:nvPr/>
        </p:nvSpPr>
        <p:spPr bwMode="auto">
          <a:xfrm>
            <a:off x="8996674" y="2587722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7" name="Shape 2188"/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8" name="Shape 2189"/>
          <p:cNvSpPr>
            <a:spLocks noChangeAspect="1"/>
          </p:cNvSpPr>
          <p:nvPr/>
        </p:nvSpPr>
        <p:spPr bwMode="auto">
          <a:xfrm>
            <a:off x="9339601" y="2229250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9" name="Shape 2190"/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0" name="Shape 2191"/>
          <p:cNvSpPr>
            <a:spLocks noChangeAspect="1"/>
          </p:cNvSpPr>
          <p:nvPr/>
        </p:nvSpPr>
        <p:spPr bwMode="auto">
          <a:xfrm>
            <a:off x="9363394" y="2463098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1" name="Shape 2339"/>
          <p:cNvSpPr>
            <a:spLocks noChangeAspect="1"/>
          </p:cNvSpPr>
          <p:nvPr/>
        </p:nvSpPr>
        <p:spPr bwMode="auto">
          <a:xfrm>
            <a:off x="9442477" y="203819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2" name="Shape 2339"/>
          <p:cNvSpPr>
            <a:spLocks noChangeAspect="1"/>
          </p:cNvSpPr>
          <p:nvPr/>
        </p:nvSpPr>
        <p:spPr bwMode="auto">
          <a:xfrm>
            <a:off x="9651353" y="1876416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3" name="Shape 2339"/>
          <p:cNvSpPr>
            <a:spLocks noChangeAspect="1"/>
          </p:cNvSpPr>
          <p:nvPr/>
        </p:nvSpPr>
        <p:spPr bwMode="auto">
          <a:xfrm>
            <a:off x="9187368" y="2575827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4" name="Shape 2339"/>
          <p:cNvSpPr>
            <a:spLocks noChangeAspect="1"/>
          </p:cNvSpPr>
          <p:nvPr/>
        </p:nvSpPr>
        <p:spPr bwMode="auto">
          <a:xfrm>
            <a:off x="9273768" y="2801420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5" name="Shape 2339"/>
          <p:cNvSpPr>
            <a:spLocks noChangeAspect="1"/>
          </p:cNvSpPr>
          <p:nvPr/>
        </p:nvSpPr>
        <p:spPr bwMode="auto">
          <a:xfrm>
            <a:off x="9435160" y="2624131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6" name="Shape 2339"/>
          <p:cNvSpPr>
            <a:spLocks noChangeAspect="1"/>
          </p:cNvSpPr>
          <p:nvPr/>
        </p:nvSpPr>
        <p:spPr bwMode="auto">
          <a:xfrm>
            <a:off x="9059660" y="2769876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7" name="Shape 2339"/>
          <p:cNvSpPr>
            <a:spLocks noChangeAspect="1"/>
          </p:cNvSpPr>
          <p:nvPr/>
        </p:nvSpPr>
        <p:spPr bwMode="auto">
          <a:xfrm>
            <a:off x="8558999" y="2781968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8" name="Shape 2339"/>
          <p:cNvSpPr>
            <a:spLocks noChangeAspect="1"/>
          </p:cNvSpPr>
          <p:nvPr/>
        </p:nvSpPr>
        <p:spPr bwMode="auto">
          <a:xfrm>
            <a:off x="8645399" y="3007561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9" name="Shape 2339"/>
          <p:cNvSpPr>
            <a:spLocks noChangeAspect="1"/>
          </p:cNvSpPr>
          <p:nvPr/>
        </p:nvSpPr>
        <p:spPr bwMode="auto">
          <a:xfrm>
            <a:off x="8806791" y="2692389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0" name="Shape 2339"/>
          <p:cNvSpPr>
            <a:spLocks noChangeAspect="1"/>
          </p:cNvSpPr>
          <p:nvPr/>
        </p:nvSpPr>
        <p:spPr bwMode="auto">
          <a:xfrm>
            <a:off x="8848306" y="2922612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1" name="Shape 2339"/>
          <p:cNvSpPr>
            <a:spLocks noChangeAspect="1"/>
          </p:cNvSpPr>
          <p:nvPr/>
        </p:nvSpPr>
        <p:spPr bwMode="auto">
          <a:xfrm>
            <a:off x="9617012" y="2488117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2" name="Shape 2339"/>
          <p:cNvSpPr>
            <a:spLocks noChangeAspect="1"/>
          </p:cNvSpPr>
          <p:nvPr/>
        </p:nvSpPr>
        <p:spPr bwMode="auto">
          <a:xfrm>
            <a:off x="9667616" y="2091235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3" name="Shape 2339"/>
          <p:cNvSpPr>
            <a:spLocks noChangeAspect="1"/>
          </p:cNvSpPr>
          <p:nvPr/>
        </p:nvSpPr>
        <p:spPr bwMode="auto">
          <a:xfrm>
            <a:off x="9628938" y="270194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4" name="Shape 2339"/>
          <p:cNvSpPr>
            <a:spLocks noChangeAspect="1"/>
          </p:cNvSpPr>
          <p:nvPr/>
        </p:nvSpPr>
        <p:spPr bwMode="auto">
          <a:xfrm>
            <a:off x="9435160" y="1808820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5" name="Shape 2339"/>
          <p:cNvSpPr>
            <a:spLocks noChangeAspect="1"/>
          </p:cNvSpPr>
          <p:nvPr/>
        </p:nvSpPr>
        <p:spPr bwMode="auto">
          <a:xfrm>
            <a:off x="9100968" y="2980578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6" name="Shape 2339"/>
          <p:cNvSpPr>
            <a:spLocks noChangeAspect="1"/>
          </p:cNvSpPr>
          <p:nvPr/>
        </p:nvSpPr>
        <p:spPr bwMode="auto">
          <a:xfrm>
            <a:off x="9442389" y="2953004"/>
            <a:ext cx="172800" cy="179158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8" name="Rectangle 2255">
            <a:extLst>
              <a:ext uri="{FF2B5EF4-FFF2-40B4-BE49-F238E27FC236}">
                <a16:creationId xmlns:a16="http://schemas.microsoft.com/office/drawing/2014/main" id="{96D5D2E3-21B2-B748-B30B-222FD347A1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5520" y="3300907"/>
            <a:ext cx="133850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İnsidans </a:t>
            </a:r>
            <a:r>
              <a:rPr lang="tr-TR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</a:t>
            </a:r>
          </a:p>
          <a:p>
            <a:r>
              <a:rPr lang="tr-TR" i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Jenerasyon 1</a:t>
            </a:r>
          </a:p>
        </p:txBody>
      </p:sp>
      <p:sp>
        <p:nvSpPr>
          <p:cNvPr id="279" name="Text Box 4">
            <a:extLst>
              <a:ext uri="{FF2B5EF4-FFF2-40B4-BE49-F238E27FC236}">
                <a16:creationId xmlns:a16="http://schemas.microsoft.com/office/drawing/2014/main" id="{E7CA8E98-F326-F042-AE46-B737FFA03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752" y="4559283"/>
            <a:ext cx="9036496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Salgın yalnızca R&gt;1 ise mümkün olabilir</a:t>
            </a: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tr-TR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Daha büyük R  Beklenen salgın boyutu daha büyüktür ve daha yoğun kontrol çalışmaları gerektirir</a:t>
            </a:r>
          </a:p>
          <a:p>
            <a:pPr eaLnBrk="1" hangingPunct="1">
              <a:spcBef>
                <a:spcPct val="50000"/>
              </a:spcBef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9104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3B6A89AC-438B-4360-8CC4-3350E7EB4BC0}" vid="{587CBA4E-A729-48FD-838F-967F1FD4D281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3B6A89AC-438B-4360-8CC4-3350E7EB4BC0}" vid="{CA918E19-263B-411D-AE0A-63044FCB7D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7BD5752D5F7C4FAACD4559FDAC736C" ma:contentTypeVersion="16" ma:contentTypeDescription="Create a new document." ma:contentTypeScope="" ma:versionID="9764dbbe2ebacb500333330cf2b6bfb5">
  <xsd:schema xmlns:xsd="http://www.w3.org/2001/XMLSchema" xmlns:xs="http://www.w3.org/2001/XMLSchema" xmlns:p="http://schemas.microsoft.com/office/2006/metadata/properties" xmlns:ns2="c5693e7f-e507-4160-8971-de252951fe91" xmlns:ns3="5cfa4bed-02a3-452f-86f6-721e47cffe55" xmlns:ns4="33fc9297-1dc9-4d84-ab5d-dd00c9b88de2" targetNamespace="http://schemas.microsoft.com/office/2006/metadata/properties" ma:root="true" ma:fieldsID="72788ef272ac044744945db3bda95ffd" ns2:_="" ns3:_="" ns4:_="">
    <xsd:import namespace="c5693e7f-e507-4160-8971-de252951fe91"/>
    <xsd:import namespace="5cfa4bed-02a3-452f-86f6-721e47cffe55"/>
    <xsd:import namespace="33fc9297-1dc9-4d84-ab5d-dd00c9b88d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693e7f-e507-4160-8971-de252951fe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a4eac88-8ae6-4a96-90c7-97bc93c844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fa4bed-02a3-452f-86f6-721e47cffe5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fc9297-1dc9-4d84-ab5d-dd00c9b88de2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fe9d342-bd6d-46cf-b422-97d9dfea275a}" ma:internalName="TaxCatchAll" ma:showField="CatchAllData" ma:web="33fc9297-1dc9-4d84-ab5d-dd00c9b88d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5693e7f-e507-4160-8971-de252951fe91">
      <Terms xmlns="http://schemas.microsoft.com/office/infopath/2007/PartnerControls"/>
    </lcf76f155ced4ddcb4097134ff3c332f>
    <TaxCatchAll xmlns="33fc9297-1dc9-4d84-ab5d-dd00c9b88de2" xsi:nil="true"/>
  </documentManagement>
</p:properties>
</file>

<file path=customXml/itemProps1.xml><?xml version="1.0" encoding="utf-8"?>
<ds:datastoreItem xmlns:ds="http://schemas.openxmlformats.org/officeDocument/2006/customXml" ds:itemID="{B5743B4D-F7AB-49CC-8EAF-1E1A1CBC60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B70ADB-1547-4678-A4B7-5F5A8FC701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693e7f-e507-4160-8971-de252951fe91"/>
    <ds:schemaRef ds:uri="5cfa4bed-02a3-452f-86f6-721e47cffe55"/>
    <ds:schemaRef ds:uri="33fc9297-1dc9-4d84-ab5d-dd00c9b88d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E433FA-9AC3-4505-890A-5AA595EF5AE9}"/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0</TotalTime>
  <Words>1287</Words>
  <Application>Microsoft Office PowerPoint</Application>
  <PresentationFormat>Widescreen</PresentationFormat>
  <Paragraphs>260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Open Sans</vt:lpstr>
      <vt:lpstr>Roboto</vt:lpstr>
      <vt:lpstr>Times New Roman</vt:lpstr>
      <vt:lpstr>Wingdings</vt:lpstr>
      <vt:lpstr>Office Theme</vt:lpstr>
      <vt:lpstr>1_Office Theme</vt:lpstr>
      <vt:lpstr>5. Gün 2. Ders:   Salgınları izlemede kullanılan analitik yöntemler </vt:lpstr>
      <vt:lpstr>Oturumun amaçları</vt:lpstr>
      <vt:lpstr>Salgın eğrisi</vt:lpstr>
      <vt:lpstr>PowerPoint Presentation</vt:lpstr>
      <vt:lpstr>PowerPoint Presentation</vt:lpstr>
      <vt:lpstr>PowerPoint Presentation</vt:lpstr>
      <vt:lpstr>PowerPoint Presentation</vt:lpstr>
      <vt:lpstr>Üreme sayısı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 değerlerini tahmin ederken ve yorumlarken karşılaşılan yaygın sorunlar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 Lecture 2:   Analytical methods to track epidemics </dc:title>
  <dc:creator>Juan  Vesga</dc:creator>
  <cp:lastModifiedBy>AKIN, Başak</cp:lastModifiedBy>
  <cp:revision>9</cp:revision>
  <dcterms:created xsi:type="dcterms:W3CDTF">2021-10-30T18:48:19Z</dcterms:created>
  <dcterms:modified xsi:type="dcterms:W3CDTF">2023-06-09T16:23:36Z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0x010100C37BD5752D5F7C4FAACD4559FDAC736C</vt:lpwstr>
  </property>
</Properties>
</file>